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366" r:id="rId3"/>
    <p:sldId id="256" r:id="rId4"/>
    <p:sldId id="265" r:id="rId5"/>
    <p:sldId id="257" r:id="rId6"/>
    <p:sldId id="272" r:id="rId7"/>
    <p:sldId id="347" r:id="rId8"/>
    <p:sldId id="350" r:id="rId9"/>
    <p:sldId id="357" r:id="rId10"/>
    <p:sldId id="282" r:id="rId11"/>
    <p:sldId id="259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68" r:id="rId23"/>
    <p:sldId id="261" r:id="rId24"/>
    <p:sldId id="283" r:id="rId25"/>
    <p:sldId id="274" r:id="rId26"/>
    <p:sldId id="281" r:id="rId27"/>
    <p:sldId id="262" r:id="rId28"/>
    <p:sldId id="358" r:id="rId29"/>
    <p:sldId id="264" r:id="rId30"/>
    <p:sldId id="277" r:id="rId31"/>
    <p:sldId id="356" r:id="rId32"/>
    <p:sldId id="365" r:id="rId33"/>
    <p:sldId id="279" r:id="rId34"/>
    <p:sldId id="299" r:id="rId35"/>
    <p:sldId id="263" r:id="rId36"/>
    <p:sldId id="269" r:id="rId37"/>
    <p:sldId id="280" r:id="rId38"/>
    <p:sldId id="276" r:id="rId39"/>
    <p:sldId id="297" r:id="rId40"/>
    <p:sldId id="367" r:id="rId41"/>
    <p:sldId id="27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85949"/>
  </p:normalViewPr>
  <p:slideViewPr>
    <p:cSldViewPr snapToGrid="0">
      <p:cViewPr varScale="1">
        <p:scale>
          <a:sx n="104" d="100"/>
          <a:sy n="104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hyperlink" Target="https://anvaka.github.io/pm/#/galaxy/word2vec-wiki?cx=-17&amp;cy=-237&amp;cz=-613&amp;lx=-0.0575&amp;ly=-0.9661&amp;lz=-0.2401&amp;lw=-0.0756&amp;ml=300&amp;s=1.75&amp;l=1&amp;v=d50_clean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image" Target="../media/image69.svg"/><Relationship Id="rId16" Type="http://schemas.openxmlformats.org/officeDocument/2006/relationships/image" Target="../media/image83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diagrams/_rels/data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13.sv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11" Type="http://schemas.openxmlformats.org/officeDocument/2006/relationships/image" Target="../media/image12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improvado.io/blog/what-is-social-media-data-mining#:~:text=Social%20media%20data%20mining%20involves,user%20behavior%20to%20uncover%20patterns." TargetMode="External"/><Relationship Id="rId2" Type="http://schemas.openxmlformats.org/officeDocument/2006/relationships/hyperlink" Target="https://en.wikipedia.org/wiki/Computational_linguistics" TargetMode="External"/><Relationship Id="rId1" Type="http://schemas.openxmlformats.org/officeDocument/2006/relationships/hyperlink" Target="https://www.investopedia.com/terms/d/datamining.asp" TargetMode="External"/><Relationship Id="rId5" Type="http://schemas.openxmlformats.org/officeDocument/2006/relationships/hyperlink" Target="https://www.quora.com/How-is-computational-linguistics-different-from-natural-language-processing" TargetMode="External"/><Relationship Id="rId4" Type="http://schemas.openxmlformats.org/officeDocument/2006/relationships/hyperlink" Target="https://www.youtube.com/watch?v=bHa2CClBYFw&amp;t=135s" TargetMode="Externa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proceedings.neurips.cc/paper/2017/file/3f5ee243547dee91fbd053c1c4a845aa-Paper.pdf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hyperlink" Target="https://anvaka.github.io/pm/#/galaxy/word2vec-wiki?cx=-17&amp;cy=-237&amp;cz=-613&amp;lx=-0.0575&amp;ly=-0.9661&amp;lz=-0.2401&amp;lw=-0.0756&amp;ml=300&amp;s=1.75&amp;l=1&amp;v=d50_clean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image" Target="../media/image69.svg"/><Relationship Id="rId16" Type="http://schemas.openxmlformats.org/officeDocument/2006/relationships/image" Target="../media/image83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diagrams/_rels/drawing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13.sv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11" Type="http://schemas.openxmlformats.org/officeDocument/2006/relationships/image" Target="../media/image12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Ha2CClBYFw&amp;t=135s" TargetMode="External"/><Relationship Id="rId2" Type="http://schemas.openxmlformats.org/officeDocument/2006/relationships/hyperlink" Target="https://improvado.io/blog/what-is-social-media-data-mining#:~:text=Social%20media%20data%20mining%20involves,user%20behavior%20to%20uncover%20patterns." TargetMode="External"/><Relationship Id="rId1" Type="http://schemas.openxmlformats.org/officeDocument/2006/relationships/hyperlink" Target="https://www.investopedia.com/terms/d/datamining.asp" TargetMode="External"/><Relationship Id="rId5" Type="http://schemas.openxmlformats.org/officeDocument/2006/relationships/hyperlink" Target="https://en.wikipedia.org/wiki/Computational_linguistics" TargetMode="External"/><Relationship Id="rId4" Type="http://schemas.openxmlformats.org/officeDocument/2006/relationships/hyperlink" Target="https://www.quora.com/How-is-computational-linguistics-different-from-natural-language-processing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proceedings.neurips.cc/paper/2017/file/3f5ee243547dee91fbd053c1c4a845aa-Paper.pdf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9D7FA-D68E-4EA1-A71B-154B945C4EE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95B46E6-1C83-4A70-AB8C-9E856AE3E6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Software</a:t>
          </a:r>
        </a:p>
      </dgm:t>
    </dgm:pt>
    <dgm:pt modelId="{7E2DC04C-6DEF-47DC-9B71-A2804621A1C5}" type="parTrans" cxnId="{2B302A60-749F-444E-8481-B11E6EF630B6}">
      <dgm:prSet/>
      <dgm:spPr/>
      <dgm:t>
        <a:bodyPr/>
        <a:lstStyle/>
        <a:p>
          <a:endParaRPr lang="en-US"/>
        </a:p>
      </dgm:t>
    </dgm:pt>
    <dgm:pt modelId="{E27A3792-15C2-4B2B-A7BB-ACDD986E175A}" type="sibTrans" cxnId="{2B302A60-749F-444E-8481-B11E6EF630B6}">
      <dgm:prSet/>
      <dgm:spPr/>
      <dgm:t>
        <a:bodyPr/>
        <a:lstStyle/>
        <a:p>
          <a:endParaRPr lang="en-US"/>
        </a:p>
      </dgm:t>
    </dgm:pt>
    <dgm:pt modelId="{60548E4A-433F-493C-948A-CEE9BC3337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</a:t>
          </a:r>
        </a:p>
      </dgm:t>
    </dgm:pt>
    <dgm:pt modelId="{E5359351-ACC7-4FCE-AA7B-D549C07E73C9}" type="parTrans" cxnId="{51F6A438-0BD8-4AC8-90B7-6C949B04E0D9}">
      <dgm:prSet/>
      <dgm:spPr/>
      <dgm:t>
        <a:bodyPr/>
        <a:lstStyle/>
        <a:p>
          <a:endParaRPr lang="en-US"/>
        </a:p>
      </dgm:t>
    </dgm:pt>
    <dgm:pt modelId="{3B8376B1-B7F6-4A34-AAA5-85670201783A}" type="sibTrans" cxnId="{51F6A438-0BD8-4AC8-90B7-6C949B04E0D9}">
      <dgm:prSet/>
      <dgm:spPr/>
      <dgm:t>
        <a:bodyPr/>
        <a:lstStyle/>
        <a:p>
          <a:endParaRPr lang="en-US"/>
        </a:p>
      </dgm:t>
    </dgm:pt>
    <dgm:pt modelId="{4E80F0DC-5566-3B4D-A69A-0E037926FD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Instruction Speed</a:t>
          </a:r>
        </a:p>
      </dgm:t>
    </dgm:pt>
    <dgm:pt modelId="{B1BEC305-D205-6F46-AB47-25C46A48426A}" type="parTrans" cxnId="{08FF7857-E388-7E43-A18F-680B023C9AC6}">
      <dgm:prSet/>
      <dgm:spPr/>
      <dgm:t>
        <a:bodyPr/>
        <a:lstStyle/>
        <a:p>
          <a:endParaRPr lang="en-US"/>
        </a:p>
      </dgm:t>
    </dgm:pt>
    <dgm:pt modelId="{A9DAEEB8-7555-A740-ACF4-7052325B0B13}" type="sibTrans" cxnId="{08FF7857-E388-7E43-A18F-680B023C9AC6}">
      <dgm:prSet/>
      <dgm:spPr/>
      <dgm:t>
        <a:bodyPr/>
        <a:lstStyle/>
        <a:p>
          <a:endParaRPr lang="en-US"/>
        </a:p>
      </dgm:t>
    </dgm:pt>
    <dgm:pt modelId="{FA75B99E-BBEA-D14E-B613-2EB876D3D8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Questions?</a:t>
          </a:r>
        </a:p>
      </dgm:t>
    </dgm:pt>
    <dgm:pt modelId="{E24AB01F-8448-5644-B549-5F3628BB93B4}" type="parTrans" cxnId="{6C7D0D25-23A9-2746-9026-242AAB0E0C37}">
      <dgm:prSet/>
      <dgm:spPr/>
      <dgm:t>
        <a:bodyPr/>
        <a:lstStyle/>
        <a:p>
          <a:endParaRPr lang="en-US"/>
        </a:p>
      </dgm:t>
    </dgm:pt>
    <dgm:pt modelId="{7D08FA9D-57B0-DC4E-BB5A-F374D4BD7C0F}" type="sibTrans" cxnId="{6C7D0D25-23A9-2746-9026-242AAB0E0C37}">
      <dgm:prSet/>
      <dgm:spPr/>
      <dgm:t>
        <a:bodyPr/>
        <a:lstStyle/>
        <a:p>
          <a:endParaRPr lang="en-US"/>
        </a:p>
      </dgm:t>
    </dgm:pt>
    <dgm:pt modelId="{201E21E8-CA89-9645-AEA1-EC7A6C8824A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Schedule </a:t>
          </a:r>
        </a:p>
      </dgm:t>
    </dgm:pt>
    <dgm:pt modelId="{5BB24C9B-6EA4-A245-A928-D2BCB0700A0A}" type="parTrans" cxnId="{E69692C0-D3FB-4242-8FBC-F07E17A937F6}">
      <dgm:prSet/>
      <dgm:spPr/>
      <dgm:t>
        <a:bodyPr/>
        <a:lstStyle/>
        <a:p>
          <a:endParaRPr lang="en-US"/>
        </a:p>
      </dgm:t>
    </dgm:pt>
    <dgm:pt modelId="{4D835D6B-0EE6-9E41-BF51-9904381E9EEF}" type="sibTrans" cxnId="{E69692C0-D3FB-4242-8FBC-F07E17A937F6}">
      <dgm:prSet/>
      <dgm:spPr/>
      <dgm:t>
        <a:bodyPr/>
        <a:lstStyle/>
        <a:p>
          <a:endParaRPr lang="en-US"/>
        </a:p>
      </dgm:t>
    </dgm:pt>
    <dgm:pt modelId="{BF70E5C2-13F0-44F7-BBFA-5567C173FFB7}" type="pres">
      <dgm:prSet presAssocID="{D639D7FA-D68E-4EA1-A71B-154B945C4EE4}" presName="root" presStyleCnt="0">
        <dgm:presLayoutVars>
          <dgm:dir/>
          <dgm:resizeHandles val="exact"/>
        </dgm:presLayoutVars>
      </dgm:prSet>
      <dgm:spPr/>
    </dgm:pt>
    <dgm:pt modelId="{667369F4-DCDC-45D4-8E14-BD6A800B8CE4}" type="pres">
      <dgm:prSet presAssocID="{B95B46E6-1C83-4A70-AB8C-9E856AE3E6F4}" presName="compNode" presStyleCnt="0"/>
      <dgm:spPr/>
    </dgm:pt>
    <dgm:pt modelId="{F83566B2-2784-4835-B16C-0B60F6A69F22}" type="pres">
      <dgm:prSet presAssocID="{B95B46E6-1C83-4A70-AB8C-9E856AE3E6F4}" presName="iconBgRect" presStyleLbl="bgShp" presStyleIdx="0" presStyleCnt="5"/>
      <dgm:spPr/>
    </dgm:pt>
    <dgm:pt modelId="{E08C767A-4186-4083-A573-19FE227C18A5}" type="pres">
      <dgm:prSet presAssocID="{B95B46E6-1C83-4A70-AB8C-9E856AE3E6F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107F068-82C0-4108-93B6-4DC522866538}" type="pres">
      <dgm:prSet presAssocID="{B95B46E6-1C83-4A70-AB8C-9E856AE3E6F4}" presName="spaceRect" presStyleCnt="0"/>
      <dgm:spPr/>
    </dgm:pt>
    <dgm:pt modelId="{06753DA8-EA5B-45D8-B5A3-E212E088D8C6}" type="pres">
      <dgm:prSet presAssocID="{B95B46E6-1C83-4A70-AB8C-9E856AE3E6F4}" presName="textRect" presStyleLbl="revTx" presStyleIdx="0" presStyleCnt="5">
        <dgm:presLayoutVars>
          <dgm:chMax val="1"/>
          <dgm:chPref val="1"/>
        </dgm:presLayoutVars>
      </dgm:prSet>
      <dgm:spPr/>
    </dgm:pt>
    <dgm:pt modelId="{0B7DDBD3-0AF2-4F64-910B-393DB8ABA31D}" type="pres">
      <dgm:prSet presAssocID="{E27A3792-15C2-4B2B-A7BB-ACDD986E175A}" presName="sibTrans" presStyleCnt="0"/>
      <dgm:spPr/>
    </dgm:pt>
    <dgm:pt modelId="{BA9CF0C4-0C10-4369-B779-5FE0733AA9EC}" type="pres">
      <dgm:prSet presAssocID="{60548E4A-433F-493C-948A-CEE9BC3337A6}" presName="compNode" presStyleCnt="0"/>
      <dgm:spPr/>
    </dgm:pt>
    <dgm:pt modelId="{903A1B01-D086-463B-B1E3-73C0CB6E4780}" type="pres">
      <dgm:prSet presAssocID="{60548E4A-433F-493C-948A-CEE9BC3337A6}" presName="iconBgRect" presStyleLbl="bgShp" presStyleIdx="1" presStyleCnt="5"/>
      <dgm:spPr/>
    </dgm:pt>
    <dgm:pt modelId="{E82AB97D-EB63-4CF9-B100-4782BFA9228C}" type="pres">
      <dgm:prSet presAssocID="{60548E4A-433F-493C-948A-CEE9BC3337A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A03F1D-F098-4174-B741-4504217BFE59}" type="pres">
      <dgm:prSet presAssocID="{60548E4A-433F-493C-948A-CEE9BC3337A6}" presName="spaceRect" presStyleCnt="0"/>
      <dgm:spPr/>
    </dgm:pt>
    <dgm:pt modelId="{29D0C716-8570-4CDE-9F10-E89952D4A0C8}" type="pres">
      <dgm:prSet presAssocID="{60548E4A-433F-493C-948A-CEE9BC3337A6}" presName="textRect" presStyleLbl="revTx" presStyleIdx="1" presStyleCnt="5">
        <dgm:presLayoutVars>
          <dgm:chMax val="1"/>
          <dgm:chPref val="1"/>
        </dgm:presLayoutVars>
      </dgm:prSet>
      <dgm:spPr/>
    </dgm:pt>
    <dgm:pt modelId="{59D8B46E-F127-488A-80EE-55214BB1A462}" type="pres">
      <dgm:prSet presAssocID="{3B8376B1-B7F6-4A34-AAA5-85670201783A}" presName="sibTrans" presStyleCnt="0"/>
      <dgm:spPr/>
    </dgm:pt>
    <dgm:pt modelId="{3295017C-466C-4445-9287-8346AC52CB0D}" type="pres">
      <dgm:prSet presAssocID="{201E21E8-CA89-9645-AEA1-EC7A6C8824AD}" presName="compNode" presStyleCnt="0"/>
      <dgm:spPr/>
    </dgm:pt>
    <dgm:pt modelId="{87CCDC1B-658A-4EC3-B33B-838C227B3D0F}" type="pres">
      <dgm:prSet presAssocID="{201E21E8-CA89-9645-AEA1-EC7A6C8824AD}" presName="iconBgRect" presStyleLbl="bgShp" presStyleIdx="2" presStyleCnt="5"/>
      <dgm:spPr/>
    </dgm:pt>
    <dgm:pt modelId="{5E95FB0C-964B-4242-80D4-C7DF8B2A8A13}" type="pres">
      <dgm:prSet presAssocID="{201E21E8-CA89-9645-AEA1-EC7A6C8824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CFF524C-CAAD-45D8-AD32-2DFE7306FD5B}" type="pres">
      <dgm:prSet presAssocID="{201E21E8-CA89-9645-AEA1-EC7A6C8824AD}" presName="spaceRect" presStyleCnt="0"/>
      <dgm:spPr/>
    </dgm:pt>
    <dgm:pt modelId="{F8C9DDAA-3231-4586-B79B-94E3094216D0}" type="pres">
      <dgm:prSet presAssocID="{201E21E8-CA89-9645-AEA1-EC7A6C8824AD}" presName="textRect" presStyleLbl="revTx" presStyleIdx="2" presStyleCnt="5">
        <dgm:presLayoutVars>
          <dgm:chMax val="1"/>
          <dgm:chPref val="1"/>
        </dgm:presLayoutVars>
      </dgm:prSet>
      <dgm:spPr/>
    </dgm:pt>
    <dgm:pt modelId="{0C413147-C2ED-4717-87D1-A3611601D35B}" type="pres">
      <dgm:prSet presAssocID="{4D835D6B-0EE6-9E41-BF51-9904381E9EEF}" presName="sibTrans" presStyleCnt="0"/>
      <dgm:spPr/>
    </dgm:pt>
    <dgm:pt modelId="{6B1110E6-67C5-4ED8-A585-E2E7C2F5004B}" type="pres">
      <dgm:prSet presAssocID="{4E80F0DC-5566-3B4D-A69A-0E037926FDF1}" presName="compNode" presStyleCnt="0"/>
      <dgm:spPr/>
    </dgm:pt>
    <dgm:pt modelId="{F1154C8C-7E2F-4F2A-B89D-7B6CAD1D4EE9}" type="pres">
      <dgm:prSet presAssocID="{4E80F0DC-5566-3B4D-A69A-0E037926FDF1}" presName="iconBgRect" presStyleLbl="bgShp" presStyleIdx="3" presStyleCnt="5"/>
      <dgm:spPr/>
    </dgm:pt>
    <dgm:pt modelId="{B391496D-C92A-41AC-9915-24E69A33113E}" type="pres">
      <dgm:prSet presAssocID="{4E80F0DC-5566-3B4D-A69A-0E037926FDF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AD2D212-EFAA-4C1C-B983-BB6AEAA008F1}" type="pres">
      <dgm:prSet presAssocID="{4E80F0DC-5566-3B4D-A69A-0E037926FDF1}" presName="spaceRect" presStyleCnt="0"/>
      <dgm:spPr/>
    </dgm:pt>
    <dgm:pt modelId="{60531DAC-ECA5-4537-9412-77A25BF3ADD7}" type="pres">
      <dgm:prSet presAssocID="{4E80F0DC-5566-3B4D-A69A-0E037926FDF1}" presName="textRect" presStyleLbl="revTx" presStyleIdx="3" presStyleCnt="5">
        <dgm:presLayoutVars>
          <dgm:chMax val="1"/>
          <dgm:chPref val="1"/>
        </dgm:presLayoutVars>
      </dgm:prSet>
      <dgm:spPr/>
    </dgm:pt>
    <dgm:pt modelId="{964C6447-BB15-43FF-881D-D9D3E0BAC16D}" type="pres">
      <dgm:prSet presAssocID="{A9DAEEB8-7555-A740-ACF4-7052325B0B13}" presName="sibTrans" presStyleCnt="0"/>
      <dgm:spPr/>
    </dgm:pt>
    <dgm:pt modelId="{70EE8256-4FFD-4A9A-875C-0D57FE5FC40A}" type="pres">
      <dgm:prSet presAssocID="{FA75B99E-BBEA-D14E-B613-2EB876D3D881}" presName="compNode" presStyleCnt="0"/>
      <dgm:spPr/>
    </dgm:pt>
    <dgm:pt modelId="{7BB08507-BDF6-4541-AF67-6085C7893AB1}" type="pres">
      <dgm:prSet presAssocID="{FA75B99E-BBEA-D14E-B613-2EB876D3D881}" presName="iconBgRect" presStyleLbl="bgShp" presStyleIdx="4" presStyleCnt="5"/>
      <dgm:spPr/>
    </dgm:pt>
    <dgm:pt modelId="{63369668-9C73-45F5-8B1C-C4DE528D2194}" type="pres">
      <dgm:prSet presAssocID="{FA75B99E-BBEA-D14E-B613-2EB876D3D8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94E963EE-89F5-416A-BF7C-88B4220CC1A2}" type="pres">
      <dgm:prSet presAssocID="{FA75B99E-BBEA-D14E-B613-2EB876D3D881}" presName="spaceRect" presStyleCnt="0"/>
      <dgm:spPr/>
    </dgm:pt>
    <dgm:pt modelId="{6FEB1FB7-EB06-44D0-900F-E06939503D78}" type="pres">
      <dgm:prSet presAssocID="{FA75B99E-BBEA-D14E-B613-2EB876D3D88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C7D0D25-23A9-2746-9026-242AAB0E0C37}" srcId="{D639D7FA-D68E-4EA1-A71B-154B945C4EE4}" destId="{FA75B99E-BBEA-D14E-B613-2EB876D3D881}" srcOrd="4" destOrd="0" parTransId="{E24AB01F-8448-5644-B549-5F3628BB93B4}" sibTransId="{7D08FA9D-57B0-DC4E-BB5A-F374D4BD7C0F}"/>
    <dgm:cxn modelId="{E503832A-1E05-234F-9EC8-355F3E613AA5}" type="presOf" srcId="{60548E4A-433F-493C-948A-CEE9BC3337A6}" destId="{29D0C716-8570-4CDE-9F10-E89952D4A0C8}" srcOrd="0" destOrd="0" presId="urn:microsoft.com/office/officeart/2018/5/layout/IconCircleLabelList"/>
    <dgm:cxn modelId="{51F6A438-0BD8-4AC8-90B7-6C949B04E0D9}" srcId="{D639D7FA-D68E-4EA1-A71B-154B945C4EE4}" destId="{60548E4A-433F-493C-948A-CEE9BC3337A6}" srcOrd="1" destOrd="0" parTransId="{E5359351-ACC7-4FCE-AA7B-D549C07E73C9}" sibTransId="{3B8376B1-B7F6-4A34-AAA5-85670201783A}"/>
    <dgm:cxn modelId="{0B42F746-A4C5-FE42-AF6B-2590EEA2A033}" type="presOf" srcId="{FA75B99E-BBEA-D14E-B613-2EB876D3D881}" destId="{6FEB1FB7-EB06-44D0-900F-E06939503D78}" srcOrd="0" destOrd="0" presId="urn:microsoft.com/office/officeart/2018/5/layout/IconCircleLabelList"/>
    <dgm:cxn modelId="{08FF7857-E388-7E43-A18F-680B023C9AC6}" srcId="{D639D7FA-D68E-4EA1-A71B-154B945C4EE4}" destId="{4E80F0DC-5566-3B4D-A69A-0E037926FDF1}" srcOrd="3" destOrd="0" parTransId="{B1BEC305-D205-6F46-AB47-25C46A48426A}" sibTransId="{A9DAEEB8-7555-A740-ACF4-7052325B0B13}"/>
    <dgm:cxn modelId="{2B302A60-749F-444E-8481-B11E6EF630B6}" srcId="{D639D7FA-D68E-4EA1-A71B-154B945C4EE4}" destId="{B95B46E6-1C83-4A70-AB8C-9E856AE3E6F4}" srcOrd="0" destOrd="0" parTransId="{7E2DC04C-6DEF-47DC-9B71-A2804621A1C5}" sibTransId="{E27A3792-15C2-4B2B-A7BB-ACDD986E175A}"/>
    <dgm:cxn modelId="{1B1F327A-2063-0D4D-810C-5A449698A3CF}" type="presOf" srcId="{B95B46E6-1C83-4A70-AB8C-9E856AE3E6F4}" destId="{06753DA8-EA5B-45D8-B5A3-E212E088D8C6}" srcOrd="0" destOrd="0" presId="urn:microsoft.com/office/officeart/2018/5/layout/IconCircleLabelList"/>
    <dgm:cxn modelId="{22C5D08E-36D3-444E-8F92-511B4985D476}" type="presOf" srcId="{201E21E8-CA89-9645-AEA1-EC7A6C8824AD}" destId="{F8C9DDAA-3231-4586-B79B-94E3094216D0}" srcOrd="0" destOrd="0" presId="urn:microsoft.com/office/officeart/2018/5/layout/IconCircleLabelList"/>
    <dgm:cxn modelId="{E69692C0-D3FB-4242-8FBC-F07E17A937F6}" srcId="{D639D7FA-D68E-4EA1-A71B-154B945C4EE4}" destId="{201E21E8-CA89-9645-AEA1-EC7A6C8824AD}" srcOrd="2" destOrd="0" parTransId="{5BB24C9B-6EA4-A245-A928-D2BCB0700A0A}" sibTransId="{4D835D6B-0EE6-9E41-BF51-9904381E9EEF}"/>
    <dgm:cxn modelId="{59BC48E9-7536-8B47-9567-C9610650C71A}" type="presOf" srcId="{4E80F0DC-5566-3B4D-A69A-0E037926FDF1}" destId="{60531DAC-ECA5-4537-9412-77A25BF3ADD7}" srcOrd="0" destOrd="0" presId="urn:microsoft.com/office/officeart/2018/5/layout/IconCircleLabelList"/>
    <dgm:cxn modelId="{2EB6E5FF-4B3A-F44C-80E7-02E1EF8B71F9}" type="presOf" srcId="{D639D7FA-D68E-4EA1-A71B-154B945C4EE4}" destId="{BF70E5C2-13F0-44F7-BBFA-5567C173FFB7}" srcOrd="0" destOrd="0" presId="urn:microsoft.com/office/officeart/2018/5/layout/IconCircleLabelList"/>
    <dgm:cxn modelId="{7F13227B-533B-4C43-B8CB-20F41A8D985E}" type="presParOf" srcId="{BF70E5C2-13F0-44F7-BBFA-5567C173FFB7}" destId="{667369F4-DCDC-45D4-8E14-BD6A800B8CE4}" srcOrd="0" destOrd="0" presId="urn:microsoft.com/office/officeart/2018/5/layout/IconCircleLabelList"/>
    <dgm:cxn modelId="{E8AAFCE3-A0B5-4F45-AEC8-ABDA1041ECD4}" type="presParOf" srcId="{667369F4-DCDC-45D4-8E14-BD6A800B8CE4}" destId="{F83566B2-2784-4835-B16C-0B60F6A69F22}" srcOrd="0" destOrd="0" presId="urn:microsoft.com/office/officeart/2018/5/layout/IconCircleLabelList"/>
    <dgm:cxn modelId="{9B2EE00F-8863-B44C-9277-DA4C9329FC34}" type="presParOf" srcId="{667369F4-DCDC-45D4-8E14-BD6A800B8CE4}" destId="{E08C767A-4186-4083-A573-19FE227C18A5}" srcOrd="1" destOrd="0" presId="urn:microsoft.com/office/officeart/2018/5/layout/IconCircleLabelList"/>
    <dgm:cxn modelId="{8D58BFE0-3488-5C4D-B7B5-E56A07DCA598}" type="presParOf" srcId="{667369F4-DCDC-45D4-8E14-BD6A800B8CE4}" destId="{F107F068-82C0-4108-93B6-4DC522866538}" srcOrd="2" destOrd="0" presId="urn:microsoft.com/office/officeart/2018/5/layout/IconCircleLabelList"/>
    <dgm:cxn modelId="{D33E3B3F-4534-8847-BDCD-44349F19A4CB}" type="presParOf" srcId="{667369F4-DCDC-45D4-8E14-BD6A800B8CE4}" destId="{06753DA8-EA5B-45D8-B5A3-E212E088D8C6}" srcOrd="3" destOrd="0" presId="urn:microsoft.com/office/officeart/2018/5/layout/IconCircleLabelList"/>
    <dgm:cxn modelId="{D87197C8-98B5-514F-B36E-A961B6CD5D4A}" type="presParOf" srcId="{BF70E5C2-13F0-44F7-BBFA-5567C173FFB7}" destId="{0B7DDBD3-0AF2-4F64-910B-393DB8ABA31D}" srcOrd="1" destOrd="0" presId="urn:microsoft.com/office/officeart/2018/5/layout/IconCircleLabelList"/>
    <dgm:cxn modelId="{0B7D55A7-66BA-854B-8427-D27EE58171BF}" type="presParOf" srcId="{BF70E5C2-13F0-44F7-BBFA-5567C173FFB7}" destId="{BA9CF0C4-0C10-4369-B779-5FE0733AA9EC}" srcOrd="2" destOrd="0" presId="urn:microsoft.com/office/officeart/2018/5/layout/IconCircleLabelList"/>
    <dgm:cxn modelId="{6540FE77-4382-3643-A2D2-E5928A7A7699}" type="presParOf" srcId="{BA9CF0C4-0C10-4369-B779-5FE0733AA9EC}" destId="{903A1B01-D086-463B-B1E3-73C0CB6E4780}" srcOrd="0" destOrd="0" presId="urn:microsoft.com/office/officeart/2018/5/layout/IconCircleLabelList"/>
    <dgm:cxn modelId="{42633564-50FF-A24D-A116-B5CDB4162834}" type="presParOf" srcId="{BA9CF0C4-0C10-4369-B779-5FE0733AA9EC}" destId="{E82AB97D-EB63-4CF9-B100-4782BFA9228C}" srcOrd="1" destOrd="0" presId="urn:microsoft.com/office/officeart/2018/5/layout/IconCircleLabelList"/>
    <dgm:cxn modelId="{D8664E9D-7614-E348-AC78-A26DC5E5DC76}" type="presParOf" srcId="{BA9CF0C4-0C10-4369-B779-5FE0733AA9EC}" destId="{7FA03F1D-F098-4174-B741-4504217BFE59}" srcOrd="2" destOrd="0" presId="urn:microsoft.com/office/officeart/2018/5/layout/IconCircleLabelList"/>
    <dgm:cxn modelId="{49373550-439D-6244-9A02-C2DADED40CBA}" type="presParOf" srcId="{BA9CF0C4-0C10-4369-B779-5FE0733AA9EC}" destId="{29D0C716-8570-4CDE-9F10-E89952D4A0C8}" srcOrd="3" destOrd="0" presId="urn:microsoft.com/office/officeart/2018/5/layout/IconCircleLabelList"/>
    <dgm:cxn modelId="{5879BDDB-4472-834E-A048-5ACF57F7194B}" type="presParOf" srcId="{BF70E5C2-13F0-44F7-BBFA-5567C173FFB7}" destId="{59D8B46E-F127-488A-80EE-55214BB1A462}" srcOrd="3" destOrd="0" presId="urn:microsoft.com/office/officeart/2018/5/layout/IconCircleLabelList"/>
    <dgm:cxn modelId="{33C8F881-F52D-1748-801D-2B28122B6EA0}" type="presParOf" srcId="{BF70E5C2-13F0-44F7-BBFA-5567C173FFB7}" destId="{3295017C-466C-4445-9287-8346AC52CB0D}" srcOrd="4" destOrd="0" presId="urn:microsoft.com/office/officeart/2018/5/layout/IconCircleLabelList"/>
    <dgm:cxn modelId="{C227AB2C-83DA-8343-B86D-B4B4DEA8B749}" type="presParOf" srcId="{3295017C-466C-4445-9287-8346AC52CB0D}" destId="{87CCDC1B-658A-4EC3-B33B-838C227B3D0F}" srcOrd="0" destOrd="0" presId="urn:microsoft.com/office/officeart/2018/5/layout/IconCircleLabelList"/>
    <dgm:cxn modelId="{E035C820-1389-DE4F-9D85-DB929A07C132}" type="presParOf" srcId="{3295017C-466C-4445-9287-8346AC52CB0D}" destId="{5E95FB0C-964B-4242-80D4-C7DF8B2A8A13}" srcOrd="1" destOrd="0" presId="urn:microsoft.com/office/officeart/2018/5/layout/IconCircleLabelList"/>
    <dgm:cxn modelId="{AE7B3DCE-0E99-F048-AA73-CF6F839D6B07}" type="presParOf" srcId="{3295017C-466C-4445-9287-8346AC52CB0D}" destId="{6CFF524C-CAAD-45D8-AD32-2DFE7306FD5B}" srcOrd="2" destOrd="0" presId="urn:microsoft.com/office/officeart/2018/5/layout/IconCircleLabelList"/>
    <dgm:cxn modelId="{F5AA68BC-0CD8-3249-BFCF-A3D10410D93C}" type="presParOf" srcId="{3295017C-466C-4445-9287-8346AC52CB0D}" destId="{F8C9DDAA-3231-4586-B79B-94E3094216D0}" srcOrd="3" destOrd="0" presId="urn:microsoft.com/office/officeart/2018/5/layout/IconCircleLabelList"/>
    <dgm:cxn modelId="{22E738AA-CAAB-D94F-814C-73FB5B8701C7}" type="presParOf" srcId="{BF70E5C2-13F0-44F7-BBFA-5567C173FFB7}" destId="{0C413147-C2ED-4717-87D1-A3611601D35B}" srcOrd="5" destOrd="0" presId="urn:microsoft.com/office/officeart/2018/5/layout/IconCircleLabelList"/>
    <dgm:cxn modelId="{72C29F98-4678-D246-B7F4-0E5A1E89895D}" type="presParOf" srcId="{BF70E5C2-13F0-44F7-BBFA-5567C173FFB7}" destId="{6B1110E6-67C5-4ED8-A585-E2E7C2F5004B}" srcOrd="6" destOrd="0" presId="urn:microsoft.com/office/officeart/2018/5/layout/IconCircleLabelList"/>
    <dgm:cxn modelId="{C7F61A2F-08AA-314B-BFE7-BC48BC777ED2}" type="presParOf" srcId="{6B1110E6-67C5-4ED8-A585-E2E7C2F5004B}" destId="{F1154C8C-7E2F-4F2A-B89D-7B6CAD1D4EE9}" srcOrd="0" destOrd="0" presId="urn:microsoft.com/office/officeart/2018/5/layout/IconCircleLabelList"/>
    <dgm:cxn modelId="{15F586D9-606B-4641-B625-D72B62074D83}" type="presParOf" srcId="{6B1110E6-67C5-4ED8-A585-E2E7C2F5004B}" destId="{B391496D-C92A-41AC-9915-24E69A33113E}" srcOrd="1" destOrd="0" presId="urn:microsoft.com/office/officeart/2018/5/layout/IconCircleLabelList"/>
    <dgm:cxn modelId="{BBD9F69A-B699-0E40-A53A-2498F7937053}" type="presParOf" srcId="{6B1110E6-67C5-4ED8-A585-E2E7C2F5004B}" destId="{4AD2D212-EFAA-4C1C-B983-BB6AEAA008F1}" srcOrd="2" destOrd="0" presId="urn:microsoft.com/office/officeart/2018/5/layout/IconCircleLabelList"/>
    <dgm:cxn modelId="{9BCD75C4-1924-7D4E-AC35-553CFD571161}" type="presParOf" srcId="{6B1110E6-67C5-4ED8-A585-E2E7C2F5004B}" destId="{60531DAC-ECA5-4537-9412-77A25BF3ADD7}" srcOrd="3" destOrd="0" presId="urn:microsoft.com/office/officeart/2018/5/layout/IconCircleLabelList"/>
    <dgm:cxn modelId="{F039CCD7-490E-0047-9B8C-54E096D77EC3}" type="presParOf" srcId="{BF70E5C2-13F0-44F7-BBFA-5567C173FFB7}" destId="{964C6447-BB15-43FF-881D-D9D3E0BAC16D}" srcOrd="7" destOrd="0" presId="urn:microsoft.com/office/officeart/2018/5/layout/IconCircleLabelList"/>
    <dgm:cxn modelId="{F89CF6CB-92B9-CC4D-918C-12B3CF581EF8}" type="presParOf" srcId="{BF70E5C2-13F0-44F7-BBFA-5567C173FFB7}" destId="{70EE8256-4FFD-4A9A-875C-0D57FE5FC40A}" srcOrd="8" destOrd="0" presId="urn:microsoft.com/office/officeart/2018/5/layout/IconCircleLabelList"/>
    <dgm:cxn modelId="{FC3C79DE-A170-2D46-A218-19A0AAFB4798}" type="presParOf" srcId="{70EE8256-4FFD-4A9A-875C-0D57FE5FC40A}" destId="{7BB08507-BDF6-4541-AF67-6085C7893AB1}" srcOrd="0" destOrd="0" presId="urn:microsoft.com/office/officeart/2018/5/layout/IconCircleLabelList"/>
    <dgm:cxn modelId="{9AA79247-35CE-9A42-BF24-8993661B066E}" type="presParOf" srcId="{70EE8256-4FFD-4A9A-875C-0D57FE5FC40A}" destId="{63369668-9C73-45F5-8B1C-C4DE528D2194}" srcOrd="1" destOrd="0" presId="urn:microsoft.com/office/officeart/2018/5/layout/IconCircleLabelList"/>
    <dgm:cxn modelId="{CB7A6DD9-3047-1B45-BF83-6F30CD687878}" type="presParOf" srcId="{70EE8256-4FFD-4A9A-875C-0D57FE5FC40A}" destId="{94E963EE-89F5-416A-BF7C-88B4220CC1A2}" srcOrd="2" destOrd="0" presId="urn:microsoft.com/office/officeart/2018/5/layout/IconCircleLabelList"/>
    <dgm:cxn modelId="{2A18F667-DDBF-864E-BF5F-2D571D9AC175}" type="presParOf" srcId="{70EE8256-4FFD-4A9A-875C-0D57FE5FC40A}" destId="{6FEB1FB7-EB06-44D0-900F-E06939503D7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1BAA77-F3F7-4D52-ACD6-946CEC1BD16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2A4C4-FE01-47E5-853A-633BAFB2AD7C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Tokenization</a:t>
          </a:r>
          <a:r>
            <a:rPr lang="en-US" b="0" i="0" dirty="0">
              <a:latin typeface="Georgia" panose="02040502050405020303" pitchFamily="18" charset="0"/>
            </a:rPr>
            <a:t>​</a:t>
          </a:r>
          <a:endParaRPr lang="en-US" dirty="0">
            <a:latin typeface="Georgia" panose="02040502050405020303" pitchFamily="18" charset="0"/>
          </a:endParaRPr>
        </a:p>
      </dgm:t>
    </dgm:pt>
    <dgm:pt modelId="{EF544FE9-342B-4D44-9E8A-C2FF78218C76}" type="parTrans" cxnId="{043F2FA5-7018-4115-9C85-07F6E65D7259}">
      <dgm:prSet/>
      <dgm:spPr/>
      <dgm:t>
        <a:bodyPr/>
        <a:lstStyle/>
        <a:p>
          <a:endParaRPr lang="en-US"/>
        </a:p>
      </dgm:t>
    </dgm:pt>
    <dgm:pt modelId="{5E61A54A-5D2E-4358-BA81-7C02C8ADEA93}" type="sibTrans" cxnId="{043F2FA5-7018-4115-9C85-07F6E65D7259}">
      <dgm:prSet/>
      <dgm:spPr/>
      <dgm:t>
        <a:bodyPr/>
        <a:lstStyle/>
        <a:p>
          <a:endParaRPr lang="en-US"/>
        </a:p>
      </dgm:t>
    </dgm:pt>
    <dgm:pt modelId="{6F750753-08FB-4027-907B-9122E14BB62D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Normalization</a:t>
          </a:r>
          <a:r>
            <a:rPr lang="en-US" b="0" i="0" dirty="0">
              <a:latin typeface="Georgia" panose="02040502050405020303" pitchFamily="18" charset="0"/>
            </a:rPr>
            <a:t>​</a:t>
          </a:r>
          <a:endParaRPr lang="en-US" dirty="0">
            <a:latin typeface="Georgia" panose="02040502050405020303" pitchFamily="18" charset="0"/>
          </a:endParaRPr>
        </a:p>
      </dgm:t>
    </dgm:pt>
    <dgm:pt modelId="{A63AD8C9-587C-4281-9874-7EF1BE7656C1}" type="parTrans" cxnId="{833131D0-4160-4955-B992-381EDFB57E4D}">
      <dgm:prSet/>
      <dgm:spPr/>
      <dgm:t>
        <a:bodyPr/>
        <a:lstStyle/>
        <a:p>
          <a:endParaRPr lang="en-US"/>
        </a:p>
      </dgm:t>
    </dgm:pt>
    <dgm:pt modelId="{481DF8F9-623F-48C2-97F5-18CFD7B46E52}" type="sibTrans" cxnId="{833131D0-4160-4955-B992-381EDFB57E4D}">
      <dgm:prSet/>
      <dgm:spPr/>
      <dgm:t>
        <a:bodyPr/>
        <a:lstStyle/>
        <a:p>
          <a:endParaRPr lang="en-US"/>
        </a:p>
      </dgm:t>
    </dgm:pt>
    <dgm:pt modelId="{85504CC1-436C-49B6-8DD6-7D220C0B0BAD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Handling misspellings</a:t>
          </a:r>
          <a:r>
            <a:rPr lang="en-US" b="0" i="0" dirty="0">
              <a:latin typeface="Georgia" panose="02040502050405020303" pitchFamily="18" charset="0"/>
            </a:rPr>
            <a:t>​</a:t>
          </a:r>
          <a:endParaRPr lang="en-US" dirty="0">
            <a:latin typeface="Georgia" panose="02040502050405020303" pitchFamily="18" charset="0"/>
          </a:endParaRPr>
        </a:p>
      </dgm:t>
    </dgm:pt>
    <dgm:pt modelId="{DB3498A9-030D-4F49-99EA-66BA9C654802}" type="parTrans" cxnId="{02523F45-DD6D-44F9-A41D-915C0B273265}">
      <dgm:prSet/>
      <dgm:spPr/>
      <dgm:t>
        <a:bodyPr/>
        <a:lstStyle/>
        <a:p>
          <a:endParaRPr lang="en-US"/>
        </a:p>
      </dgm:t>
    </dgm:pt>
    <dgm:pt modelId="{B6495A5F-CC78-4E3E-ADFE-5E13E48809EC}" type="sibTrans" cxnId="{02523F45-DD6D-44F9-A41D-915C0B273265}">
      <dgm:prSet/>
      <dgm:spPr/>
      <dgm:t>
        <a:bodyPr/>
        <a:lstStyle/>
        <a:p>
          <a:endParaRPr lang="en-US"/>
        </a:p>
      </dgm:t>
    </dgm:pt>
    <dgm:pt modelId="{05DD00A0-8302-5442-AEC8-9327C14E7E6F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POS (Part-Of-Speech) Tagging</a:t>
          </a:r>
          <a:endParaRPr lang="en-US" dirty="0">
            <a:latin typeface="Georgia" panose="02040502050405020303" pitchFamily="18" charset="0"/>
          </a:endParaRPr>
        </a:p>
      </dgm:t>
    </dgm:pt>
    <dgm:pt modelId="{468A8F93-1A84-B640-B23D-520E3C6EDC2C}" type="parTrans" cxnId="{C7C70C7E-8B93-0448-A47D-BE533D75079C}">
      <dgm:prSet/>
      <dgm:spPr/>
      <dgm:t>
        <a:bodyPr/>
        <a:lstStyle/>
        <a:p>
          <a:endParaRPr lang="en-US"/>
        </a:p>
      </dgm:t>
    </dgm:pt>
    <dgm:pt modelId="{7B6FDCBF-37D5-154C-BDA2-7AAD9CEC6EF9}" type="sibTrans" cxnId="{C7C70C7E-8B93-0448-A47D-BE533D75079C}">
      <dgm:prSet/>
      <dgm:spPr/>
      <dgm:t>
        <a:bodyPr/>
        <a:lstStyle/>
        <a:p>
          <a:endParaRPr lang="en-US"/>
        </a:p>
      </dgm:t>
    </dgm:pt>
    <dgm:pt modelId="{3DA70FCF-5705-2B46-BE49-5C2B1A9E7925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Cleaning Redundant</a:t>
          </a:r>
          <a:endParaRPr lang="en-US" b="1" dirty="0">
            <a:latin typeface="Georgia" panose="02040502050405020303" pitchFamily="18" charset="0"/>
          </a:endParaRPr>
        </a:p>
      </dgm:t>
    </dgm:pt>
    <dgm:pt modelId="{572B77F4-F371-604B-ABBD-DFABC5F0D4A4}" type="parTrans" cxnId="{DD773261-864C-3944-BF5A-740594F1BD3C}">
      <dgm:prSet/>
      <dgm:spPr/>
      <dgm:t>
        <a:bodyPr/>
        <a:lstStyle/>
        <a:p>
          <a:endParaRPr lang="en-US"/>
        </a:p>
      </dgm:t>
    </dgm:pt>
    <dgm:pt modelId="{5DD87B65-842D-CD46-817B-94347D057032}" type="sibTrans" cxnId="{DD773261-864C-3944-BF5A-740594F1BD3C}">
      <dgm:prSet/>
      <dgm:spPr/>
      <dgm:t>
        <a:bodyPr/>
        <a:lstStyle/>
        <a:p>
          <a:endParaRPr lang="en-US"/>
        </a:p>
      </dgm:t>
    </dgm:pt>
    <dgm:pt modelId="{D8C89D6F-7573-C442-B8C0-7BAAD0AB1791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Removing Special Characters</a:t>
          </a:r>
          <a:endParaRPr lang="en-US" dirty="0">
            <a:latin typeface="Georgia" panose="02040502050405020303" pitchFamily="18" charset="0"/>
          </a:endParaRPr>
        </a:p>
      </dgm:t>
    </dgm:pt>
    <dgm:pt modelId="{DC5CD97D-2200-0741-A8A9-CD8D1A93C18A}" type="parTrans" cxnId="{E5649E93-A69C-BF42-A000-2BD2B261F179}">
      <dgm:prSet/>
      <dgm:spPr/>
      <dgm:t>
        <a:bodyPr/>
        <a:lstStyle/>
        <a:p>
          <a:endParaRPr lang="en-US"/>
        </a:p>
      </dgm:t>
    </dgm:pt>
    <dgm:pt modelId="{4D209F74-7BBA-9A45-A110-B89EBFBC05B6}" type="sibTrans" cxnId="{E5649E93-A69C-BF42-A000-2BD2B261F179}">
      <dgm:prSet/>
      <dgm:spPr/>
      <dgm:t>
        <a:bodyPr/>
        <a:lstStyle/>
        <a:p>
          <a:endParaRPr lang="en-US"/>
        </a:p>
      </dgm:t>
    </dgm:pt>
    <dgm:pt modelId="{D22CD136-C10D-3940-8400-43650584577C}">
      <dgm:prSet/>
      <dgm:spPr/>
      <dgm:t>
        <a:bodyPr/>
        <a:lstStyle/>
        <a:p>
          <a:r>
            <a:rPr lang="en-US" b="1" dirty="0">
              <a:latin typeface="Georgia" panose="02040502050405020303" pitchFamily="18" charset="0"/>
            </a:rPr>
            <a:t>Sequence padding</a:t>
          </a:r>
          <a:endParaRPr lang="en-US" dirty="0">
            <a:latin typeface="Georgia" panose="02040502050405020303" pitchFamily="18" charset="0"/>
          </a:endParaRPr>
        </a:p>
      </dgm:t>
    </dgm:pt>
    <dgm:pt modelId="{28C6A101-A7F4-FB4C-A1C5-AD211D83C4AE}" type="parTrans" cxnId="{0DAE0742-21B7-C74E-828F-2188C2CDBD3F}">
      <dgm:prSet/>
      <dgm:spPr/>
      <dgm:t>
        <a:bodyPr/>
        <a:lstStyle/>
        <a:p>
          <a:endParaRPr lang="en-US"/>
        </a:p>
      </dgm:t>
    </dgm:pt>
    <dgm:pt modelId="{002E7D69-1CB6-3043-9669-3BEF677AF892}" type="sibTrans" cxnId="{0DAE0742-21B7-C74E-828F-2188C2CDBD3F}">
      <dgm:prSet/>
      <dgm:spPr/>
      <dgm:t>
        <a:bodyPr/>
        <a:lstStyle/>
        <a:p>
          <a:endParaRPr lang="en-US"/>
        </a:p>
      </dgm:t>
    </dgm:pt>
    <dgm:pt modelId="{001A8F27-02AF-3642-90D6-91B46A4AC74D}">
      <dgm:prSet/>
      <dgm:spPr/>
      <dgm:t>
        <a:bodyPr/>
        <a:lstStyle/>
        <a:p>
          <a:r>
            <a:rPr lang="en-US" u="sng" dirty="0">
              <a:highlight>
                <a:srgbClr val="FF0000"/>
              </a:highlight>
              <a:latin typeface="Georgia" panose="02040502050405020303" pitchFamily="18" charset="0"/>
            </a:rPr>
            <a:t>Punctuation removal </a:t>
          </a:r>
        </a:p>
      </dgm:t>
    </dgm:pt>
    <dgm:pt modelId="{1FB40951-7365-B945-B123-8976182028B2}" type="parTrans" cxnId="{AC81311F-AB07-7944-AE2E-39375EC6E56A}">
      <dgm:prSet/>
      <dgm:spPr/>
      <dgm:t>
        <a:bodyPr/>
        <a:lstStyle/>
        <a:p>
          <a:endParaRPr lang="en-US"/>
        </a:p>
      </dgm:t>
    </dgm:pt>
    <dgm:pt modelId="{3B6F07D1-4310-404D-A9BF-6AAD774AC4D9}" type="sibTrans" cxnId="{AC81311F-AB07-7944-AE2E-39375EC6E56A}">
      <dgm:prSet/>
      <dgm:spPr/>
      <dgm:t>
        <a:bodyPr/>
        <a:lstStyle/>
        <a:p>
          <a:endParaRPr lang="en-US"/>
        </a:p>
      </dgm:t>
    </dgm:pt>
    <dgm:pt modelId="{90E425CA-28FD-ED46-9FA2-DE8BB564AD1A}">
      <dgm:prSet/>
      <dgm:spPr/>
      <dgm:t>
        <a:bodyPr/>
        <a:lstStyle/>
        <a:p>
          <a:r>
            <a:rPr lang="en-US" dirty="0">
              <a:highlight>
                <a:srgbClr val="FF0000"/>
              </a:highlight>
              <a:latin typeface="Georgia" panose="02040502050405020303" pitchFamily="18" charset="0"/>
            </a:rPr>
            <a:t>Number removal</a:t>
          </a:r>
        </a:p>
      </dgm:t>
    </dgm:pt>
    <dgm:pt modelId="{197587BC-94D8-044F-BF01-7E942CAC96EC}" type="sibTrans" cxnId="{21E0AF12-FDFB-614C-91E9-867206B338BB}">
      <dgm:prSet/>
      <dgm:spPr/>
      <dgm:t>
        <a:bodyPr/>
        <a:lstStyle/>
        <a:p>
          <a:endParaRPr lang="en-US"/>
        </a:p>
      </dgm:t>
    </dgm:pt>
    <dgm:pt modelId="{76626363-D431-F740-AEBC-326A8AF67DBE}" type="parTrans" cxnId="{21E0AF12-FDFB-614C-91E9-867206B338BB}">
      <dgm:prSet/>
      <dgm:spPr/>
      <dgm:t>
        <a:bodyPr/>
        <a:lstStyle/>
        <a:p>
          <a:endParaRPr lang="en-US"/>
        </a:p>
      </dgm:t>
    </dgm:pt>
    <dgm:pt modelId="{2FB32FA6-2402-3F44-A2D4-7BB397BB68C3}">
      <dgm:prSet/>
      <dgm:spPr/>
      <dgm:t>
        <a:bodyPr/>
        <a:lstStyle/>
        <a:p>
          <a:r>
            <a:rPr lang="en-US" dirty="0">
              <a:highlight>
                <a:srgbClr val="FF0000"/>
              </a:highlight>
              <a:latin typeface="Georgia" panose="02040502050405020303" pitchFamily="18" charset="0"/>
            </a:rPr>
            <a:t>Lowercasing</a:t>
          </a:r>
        </a:p>
      </dgm:t>
    </dgm:pt>
    <dgm:pt modelId="{6CD139D6-E6E1-BC4B-88D8-106937868B6E}" type="sibTrans" cxnId="{3EB19115-9883-BF4A-8BA5-78CA01FA15D9}">
      <dgm:prSet/>
      <dgm:spPr/>
      <dgm:t>
        <a:bodyPr/>
        <a:lstStyle/>
        <a:p>
          <a:endParaRPr lang="en-US"/>
        </a:p>
      </dgm:t>
    </dgm:pt>
    <dgm:pt modelId="{97960462-BF31-784D-AE0B-3AB783C7D95D}" type="parTrans" cxnId="{3EB19115-9883-BF4A-8BA5-78CA01FA15D9}">
      <dgm:prSet/>
      <dgm:spPr/>
      <dgm:t>
        <a:bodyPr/>
        <a:lstStyle/>
        <a:p>
          <a:endParaRPr lang="en-US"/>
        </a:p>
      </dgm:t>
    </dgm:pt>
    <dgm:pt modelId="{77F70CD4-B9AC-164B-8231-AD16F269CE86}">
      <dgm:prSet/>
      <dgm:spPr/>
      <dgm:t>
        <a:bodyPr/>
        <a:lstStyle/>
        <a:p>
          <a:r>
            <a:rPr lang="en-US" b="1" i="0" dirty="0">
              <a:highlight>
                <a:srgbClr val="FF0000"/>
              </a:highlight>
              <a:latin typeface="Georgia" panose="02040502050405020303" pitchFamily="18" charset="0"/>
            </a:rPr>
            <a:t>Stemming/Lemmatization</a:t>
          </a:r>
          <a:endParaRPr lang="en-US" dirty="0">
            <a:highlight>
              <a:srgbClr val="FF0000"/>
            </a:highlight>
            <a:latin typeface="Georgia" panose="02040502050405020303" pitchFamily="18" charset="0"/>
          </a:endParaRPr>
        </a:p>
      </dgm:t>
    </dgm:pt>
    <dgm:pt modelId="{2F046BEF-597F-DE42-89B9-30516B9AEFBE}" type="sibTrans" cxnId="{271C0E42-9FF5-B54B-8D78-B9D2FF34ACCC}">
      <dgm:prSet/>
      <dgm:spPr/>
      <dgm:t>
        <a:bodyPr/>
        <a:lstStyle/>
        <a:p>
          <a:endParaRPr lang="en-US"/>
        </a:p>
      </dgm:t>
    </dgm:pt>
    <dgm:pt modelId="{1C8E5017-A60D-5F41-AC46-EB9B681C9A09}" type="parTrans" cxnId="{271C0E42-9FF5-B54B-8D78-B9D2FF34ACCC}">
      <dgm:prSet/>
      <dgm:spPr/>
      <dgm:t>
        <a:bodyPr/>
        <a:lstStyle/>
        <a:p>
          <a:endParaRPr lang="en-US"/>
        </a:p>
      </dgm:t>
    </dgm:pt>
    <dgm:pt modelId="{67D884DD-8880-D64C-91BC-E51265991B50}">
      <dgm:prSet/>
      <dgm:spPr/>
      <dgm:t>
        <a:bodyPr/>
        <a:lstStyle/>
        <a:p>
          <a:r>
            <a:rPr lang="en-US" b="1" i="0" dirty="0" err="1">
              <a:highlight>
                <a:srgbClr val="FF0000"/>
              </a:highlight>
              <a:latin typeface="Georgia" panose="02040502050405020303" pitchFamily="18" charset="0"/>
            </a:rPr>
            <a:t>Stopword</a:t>
          </a:r>
          <a:r>
            <a:rPr lang="en-US" b="1" i="0" dirty="0">
              <a:highlight>
                <a:srgbClr val="FF0000"/>
              </a:highlight>
              <a:latin typeface="Georgia" panose="02040502050405020303" pitchFamily="18" charset="0"/>
            </a:rPr>
            <a:t> Removal</a:t>
          </a:r>
          <a:endParaRPr lang="en-US" dirty="0">
            <a:highlight>
              <a:srgbClr val="FF0000"/>
            </a:highlight>
            <a:latin typeface="Georgia" panose="02040502050405020303" pitchFamily="18" charset="0"/>
          </a:endParaRPr>
        </a:p>
      </dgm:t>
    </dgm:pt>
    <dgm:pt modelId="{6F2E7270-4010-864E-8B2B-FC2C01AC6469}" type="sibTrans" cxnId="{9C90C604-08C2-1344-BC40-69BDFCE4C822}">
      <dgm:prSet/>
      <dgm:spPr/>
      <dgm:t>
        <a:bodyPr/>
        <a:lstStyle/>
        <a:p>
          <a:endParaRPr lang="en-US"/>
        </a:p>
      </dgm:t>
    </dgm:pt>
    <dgm:pt modelId="{2F9A3F66-2C67-2C49-AB4C-26FB43A4E217}" type="parTrans" cxnId="{9C90C604-08C2-1344-BC40-69BDFCE4C822}">
      <dgm:prSet/>
      <dgm:spPr/>
      <dgm:t>
        <a:bodyPr/>
        <a:lstStyle/>
        <a:p>
          <a:endParaRPr lang="en-US"/>
        </a:p>
      </dgm:t>
    </dgm:pt>
    <dgm:pt modelId="{F1164558-DFBC-294B-8978-90A75B745EAD}">
      <dgm:prSet/>
      <dgm:spPr/>
      <dgm:t>
        <a:bodyPr/>
        <a:lstStyle/>
        <a:p>
          <a:r>
            <a:rPr lang="en-US" b="1" dirty="0">
              <a:highlight>
                <a:srgbClr val="FF0000"/>
              </a:highlight>
              <a:latin typeface="Georgia" panose="02040502050405020303" pitchFamily="18" charset="0"/>
            </a:rPr>
            <a:t>Infrequent Word Removal</a:t>
          </a:r>
          <a:endParaRPr lang="en-US" dirty="0">
            <a:highlight>
              <a:srgbClr val="FF0000"/>
            </a:highlight>
            <a:latin typeface="Georgia" panose="02040502050405020303" pitchFamily="18" charset="0"/>
          </a:endParaRPr>
        </a:p>
      </dgm:t>
    </dgm:pt>
    <dgm:pt modelId="{CB710DB7-040B-2E4A-B06A-45CEC306DC93}" type="sibTrans" cxnId="{E1E80498-481B-0340-A401-43924FA9D327}">
      <dgm:prSet/>
      <dgm:spPr/>
      <dgm:t>
        <a:bodyPr/>
        <a:lstStyle/>
        <a:p>
          <a:endParaRPr lang="en-US"/>
        </a:p>
      </dgm:t>
    </dgm:pt>
    <dgm:pt modelId="{93A35C71-28DB-CD4D-8205-E43B5DE6EC1C}" type="parTrans" cxnId="{E1E80498-481B-0340-A401-43924FA9D327}">
      <dgm:prSet/>
      <dgm:spPr/>
      <dgm:t>
        <a:bodyPr/>
        <a:lstStyle/>
        <a:p>
          <a:endParaRPr lang="en-US"/>
        </a:p>
      </dgm:t>
    </dgm:pt>
    <dgm:pt modelId="{1048F436-38D7-9449-B8D8-88BAF702C660}">
      <dgm:prSet/>
      <dgm:spPr/>
      <dgm:t>
        <a:bodyPr/>
        <a:lstStyle/>
        <a:p>
          <a:r>
            <a:rPr lang="en-US" b="1" dirty="0">
              <a:highlight>
                <a:srgbClr val="FF0000"/>
              </a:highlight>
              <a:latin typeface="Georgia" panose="02040502050405020303" pitchFamily="18" charset="0"/>
            </a:rPr>
            <a:t>N-grams </a:t>
          </a:r>
          <a:endParaRPr lang="en-US" dirty="0">
            <a:highlight>
              <a:srgbClr val="FF0000"/>
            </a:highlight>
            <a:latin typeface="Georgia" panose="02040502050405020303" pitchFamily="18" charset="0"/>
          </a:endParaRPr>
        </a:p>
      </dgm:t>
    </dgm:pt>
    <dgm:pt modelId="{E3748F08-7E68-A046-8D9F-00EABEA66B64}" type="sibTrans" cxnId="{275955D9-9FDA-1549-94A1-07716D49D78E}">
      <dgm:prSet/>
      <dgm:spPr/>
      <dgm:t>
        <a:bodyPr/>
        <a:lstStyle/>
        <a:p>
          <a:endParaRPr lang="en-US"/>
        </a:p>
      </dgm:t>
    </dgm:pt>
    <dgm:pt modelId="{935786A6-4FA9-6941-8067-0999687BA074}" type="parTrans" cxnId="{275955D9-9FDA-1549-94A1-07716D49D78E}">
      <dgm:prSet/>
      <dgm:spPr/>
      <dgm:t>
        <a:bodyPr/>
        <a:lstStyle/>
        <a:p>
          <a:endParaRPr lang="en-US"/>
        </a:p>
      </dgm:t>
    </dgm:pt>
    <dgm:pt modelId="{0BC47E4E-9017-5949-B3B4-A9290C8395BD}" type="pres">
      <dgm:prSet presAssocID="{301BAA77-F3F7-4D52-ACD6-946CEC1BD16B}" presName="Name0" presStyleCnt="0">
        <dgm:presLayoutVars>
          <dgm:dir/>
          <dgm:resizeHandles val="exact"/>
        </dgm:presLayoutVars>
      </dgm:prSet>
      <dgm:spPr/>
    </dgm:pt>
    <dgm:pt modelId="{C983AA55-AD80-F547-820C-75424DB09430}" type="pres">
      <dgm:prSet presAssocID="{DF02A4C4-FE01-47E5-853A-633BAFB2AD7C}" presName="node" presStyleLbl="node1" presStyleIdx="0" presStyleCnt="14">
        <dgm:presLayoutVars>
          <dgm:bulletEnabled val="1"/>
        </dgm:presLayoutVars>
      </dgm:prSet>
      <dgm:spPr/>
    </dgm:pt>
    <dgm:pt modelId="{66D221E3-FC38-E642-B131-099BF1ACE9AE}" type="pres">
      <dgm:prSet presAssocID="{5E61A54A-5D2E-4358-BA81-7C02C8ADEA93}" presName="sibTrans" presStyleLbl="sibTrans1D1" presStyleIdx="0" presStyleCnt="13"/>
      <dgm:spPr/>
    </dgm:pt>
    <dgm:pt modelId="{3F0DA0A5-3A42-3B42-AD77-C50BC53883DF}" type="pres">
      <dgm:prSet presAssocID="{5E61A54A-5D2E-4358-BA81-7C02C8ADEA93}" presName="connectorText" presStyleLbl="sibTrans1D1" presStyleIdx="0" presStyleCnt="13"/>
      <dgm:spPr/>
    </dgm:pt>
    <dgm:pt modelId="{A10B0716-90E7-D74B-B757-99CC22013BCB}" type="pres">
      <dgm:prSet presAssocID="{001A8F27-02AF-3642-90D6-91B46A4AC74D}" presName="node" presStyleLbl="node1" presStyleIdx="1" presStyleCnt="14">
        <dgm:presLayoutVars>
          <dgm:bulletEnabled val="1"/>
        </dgm:presLayoutVars>
      </dgm:prSet>
      <dgm:spPr/>
    </dgm:pt>
    <dgm:pt modelId="{7E6D7AEE-1EB4-074B-BFEA-0D37A2EBE513}" type="pres">
      <dgm:prSet presAssocID="{3B6F07D1-4310-404D-A9BF-6AAD774AC4D9}" presName="sibTrans" presStyleLbl="sibTrans1D1" presStyleIdx="1" presStyleCnt="13"/>
      <dgm:spPr/>
    </dgm:pt>
    <dgm:pt modelId="{CA3A2D87-16E2-6643-BBE7-F3A2388BE4E5}" type="pres">
      <dgm:prSet presAssocID="{3B6F07D1-4310-404D-A9BF-6AAD774AC4D9}" presName="connectorText" presStyleLbl="sibTrans1D1" presStyleIdx="1" presStyleCnt="13"/>
      <dgm:spPr/>
    </dgm:pt>
    <dgm:pt modelId="{04F1BE5A-9F53-9F48-AEEC-DCA8DC0DFE25}" type="pres">
      <dgm:prSet presAssocID="{90E425CA-28FD-ED46-9FA2-DE8BB564AD1A}" presName="node" presStyleLbl="node1" presStyleIdx="2" presStyleCnt="14">
        <dgm:presLayoutVars>
          <dgm:bulletEnabled val="1"/>
        </dgm:presLayoutVars>
      </dgm:prSet>
      <dgm:spPr/>
    </dgm:pt>
    <dgm:pt modelId="{B13D93CD-38E5-1B42-9FCB-B4B0C5E65A74}" type="pres">
      <dgm:prSet presAssocID="{197587BC-94D8-044F-BF01-7E942CAC96EC}" presName="sibTrans" presStyleLbl="sibTrans1D1" presStyleIdx="2" presStyleCnt="13"/>
      <dgm:spPr/>
    </dgm:pt>
    <dgm:pt modelId="{89BAEFB6-F6C6-3A48-B673-27DBBB4267ED}" type="pres">
      <dgm:prSet presAssocID="{197587BC-94D8-044F-BF01-7E942CAC96EC}" presName="connectorText" presStyleLbl="sibTrans1D1" presStyleIdx="2" presStyleCnt="13"/>
      <dgm:spPr/>
    </dgm:pt>
    <dgm:pt modelId="{85CED020-6664-7C40-A653-EF13EF33DF5B}" type="pres">
      <dgm:prSet presAssocID="{2FB32FA6-2402-3F44-A2D4-7BB397BB68C3}" presName="node" presStyleLbl="node1" presStyleIdx="3" presStyleCnt="14">
        <dgm:presLayoutVars>
          <dgm:bulletEnabled val="1"/>
        </dgm:presLayoutVars>
      </dgm:prSet>
      <dgm:spPr/>
    </dgm:pt>
    <dgm:pt modelId="{AD7AA877-FFDF-FB48-AD22-1682D1464037}" type="pres">
      <dgm:prSet presAssocID="{6CD139D6-E6E1-BC4B-88D8-106937868B6E}" presName="sibTrans" presStyleLbl="sibTrans1D1" presStyleIdx="3" presStyleCnt="13"/>
      <dgm:spPr/>
    </dgm:pt>
    <dgm:pt modelId="{EF14907A-1C3D-4644-915F-78AAB6D03D36}" type="pres">
      <dgm:prSet presAssocID="{6CD139D6-E6E1-BC4B-88D8-106937868B6E}" presName="connectorText" presStyleLbl="sibTrans1D1" presStyleIdx="3" presStyleCnt="13"/>
      <dgm:spPr/>
    </dgm:pt>
    <dgm:pt modelId="{DD271F84-3264-4744-8ED4-A14B6FA2CFC5}" type="pres">
      <dgm:prSet presAssocID="{77F70CD4-B9AC-164B-8231-AD16F269CE86}" presName="node" presStyleLbl="node1" presStyleIdx="4" presStyleCnt="14">
        <dgm:presLayoutVars>
          <dgm:bulletEnabled val="1"/>
        </dgm:presLayoutVars>
      </dgm:prSet>
      <dgm:spPr/>
    </dgm:pt>
    <dgm:pt modelId="{2BEE78B1-E4ED-C642-878A-DA8A519926E5}" type="pres">
      <dgm:prSet presAssocID="{2F046BEF-597F-DE42-89B9-30516B9AEFBE}" presName="sibTrans" presStyleLbl="sibTrans1D1" presStyleIdx="4" presStyleCnt="13"/>
      <dgm:spPr/>
    </dgm:pt>
    <dgm:pt modelId="{81B3F9DA-ABF8-E045-8029-1518605D64B3}" type="pres">
      <dgm:prSet presAssocID="{2F046BEF-597F-DE42-89B9-30516B9AEFBE}" presName="connectorText" presStyleLbl="sibTrans1D1" presStyleIdx="4" presStyleCnt="13"/>
      <dgm:spPr/>
    </dgm:pt>
    <dgm:pt modelId="{A2952CA9-15EC-C248-BDC0-367BEBCF0B9A}" type="pres">
      <dgm:prSet presAssocID="{67D884DD-8880-D64C-91BC-E51265991B50}" presName="node" presStyleLbl="node1" presStyleIdx="5" presStyleCnt="14">
        <dgm:presLayoutVars>
          <dgm:bulletEnabled val="1"/>
        </dgm:presLayoutVars>
      </dgm:prSet>
      <dgm:spPr/>
    </dgm:pt>
    <dgm:pt modelId="{0045BD26-B60F-E74C-96B5-C165A3DDB76B}" type="pres">
      <dgm:prSet presAssocID="{6F2E7270-4010-864E-8B2B-FC2C01AC6469}" presName="sibTrans" presStyleLbl="sibTrans1D1" presStyleIdx="5" presStyleCnt="13"/>
      <dgm:spPr/>
    </dgm:pt>
    <dgm:pt modelId="{1DD6DB6C-7F2A-3347-A447-D706AF148CEB}" type="pres">
      <dgm:prSet presAssocID="{6F2E7270-4010-864E-8B2B-FC2C01AC6469}" presName="connectorText" presStyleLbl="sibTrans1D1" presStyleIdx="5" presStyleCnt="13"/>
      <dgm:spPr/>
    </dgm:pt>
    <dgm:pt modelId="{F3541AF4-C049-4C47-BF03-3F97E59F7946}" type="pres">
      <dgm:prSet presAssocID="{F1164558-DFBC-294B-8978-90A75B745EAD}" presName="node" presStyleLbl="node1" presStyleIdx="6" presStyleCnt="14">
        <dgm:presLayoutVars>
          <dgm:bulletEnabled val="1"/>
        </dgm:presLayoutVars>
      </dgm:prSet>
      <dgm:spPr/>
    </dgm:pt>
    <dgm:pt modelId="{BCD21132-C2B3-A04F-ACA7-2A3A67C0BB35}" type="pres">
      <dgm:prSet presAssocID="{CB710DB7-040B-2E4A-B06A-45CEC306DC93}" presName="sibTrans" presStyleLbl="sibTrans1D1" presStyleIdx="6" presStyleCnt="13"/>
      <dgm:spPr/>
    </dgm:pt>
    <dgm:pt modelId="{866F7B61-8E87-F74B-AE87-87D263EA7F76}" type="pres">
      <dgm:prSet presAssocID="{CB710DB7-040B-2E4A-B06A-45CEC306DC93}" presName="connectorText" presStyleLbl="sibTrans1D1" presStyleIdx="6" presStyleCnt="13"/>
      <dgm:spPr/>
    </dgm:pt>
    <dgm:pt modelId="{E1A3890A-C8CA-1C4D-801A-C4F5EC941123}" type="pres">
      <dgm:prSet presAssocID="{1048F436-38D7-9449-B8D8-88BAF702C660}" presName="node" presStyleLbl="node1" presStyleIdx="7" presStyleCnt="14">
        <dgm:presLayoutVars>
          <dgm:bulletEnabled val="1"/>
        </dgm:presLayoutVars>
      </dgm:prSet>
      <dgm:spPr/>
    </dgm:pt>
    <dgm:pt modelId="{62EB76FD-AFBA-4F40-9D71-7D4EF00789AD}" type="pres">
      <dgm:prSet presAssocID="{E3748F08-7E68-A046-8D9F-00EABEA66B64}" presName="sibTrans" presStyleLbl="sibTrans1D1" presStyleIdx="7" presStyleCnt="13"/>
      <dgm:spPr/>
    </dgm:pt>
    <dgm:pt modelId="{7B867590-6470-9744-AE5C-8E31C96E990A}" type="pres">
      <dgm:prSet presAssocID="{E3748F08-7E68-A046-8D9F-00EABEA66B64}" presName="connectorText" presStyleLbl="sibTrans1D1" presStyleIdx="7" presStyleCnt="13"/>
      <dgm:spPr/>
    </dgm:pt>
    <dgm:pt modelId="{F3E7FB29-ACEC-2C44-B964-50B26119FBC5}" type="pres">
      <dgm:prSet presAssocID="{6F750753-08FB-4027-907B-9122E14BB62D}" presName="node" presStyleLbl="node1" presStyleIdx="8" presStyleCnt="14">
        <dgm:presLayoutVars>
          <dgm:bulletEnabled val="1"/>
        </dgm:presLayoutVars>
      </dgm:prSet>
      <dgm:spPr/>
    </dgm:pt>
    <dgm:pt modelId="{B06BBA57-B182-884B-BF33-759C2451F07D}" type="pres">
      <dgm:prSet presAssocID="{481DF8F9-623F-48C2-97F5-18CFD7B46E52}" presName="sibTrans" presStyleLbl="sibTrans1D1" presStyleIdx="8" presStyleCnt="13"/>
      <dgm:spPr/>
    </dgm:pt>
    <dgm:pt modelId="{4B54E430-DA2A-BD4E-97B3-D9BFC351C167}" type="pres">
      <dgm:prSet presAssocID="{481DF8F9-623F-48C2-97F5-18CFD7B46E52}" presName="connectorText" presStyleLbl="sibTrans1D1" presStyleIdx="8" presStyleCnt="13"/>
      <dgm:spPr/>
    </dgm:pt>
    <dgm:pt modelId="{F940A56C-7F69-9E40-B7DA-53915DF8B6F3}" type="pres">
      <dgm:prSet presAssocID="{D8C89D6F-7573-C442-B8C0-7BAAD0AB1791}" presName="node" presStyleLbl="node1" presStyleIdx="9" presStyleCnt="14">
        <dgm:presLayoutVars>
          <dgm:bulletEnabled val="1"/>
        </dgm:presLayoutVars>
      </dgm:prSet>
      <dgm:spPr/>
    </dgm:pt>
    <dgm:pt modelId="{FF94F418-E38D-834E-9FE6-CE7F976132B3}" type="pres">
      <dgm:prSet presAssocID="{4D209F74-7BBA-9A45-A110-B89EBFBC05B6}" presName="sibTrans" presStyleLbl="sibTrans1D1" presStyleIdx="9" presStyleCnt="13"/>
      <dgm:spPr/>
    </dgm:pt>
    <dgm:pt modelId="{7FD7B962-4657-174E-AE36-F77E77EF3AF9}" type="pres">
      <dgm:prSet presAssocID="{4D209F74-7BBA-9A45-A110-B89EBFBC05B6}" presName="connectorText" presStyleLbl="sibTrans1D1" presStyleIdx="9" presStyleCnt="13"/>
      <dgm:spPr/>
    </dgm:pt>
    <dgm:pt modelId="{367A58A7-B3D1-DE46-8971-8A16F2DEC83B}" type="pres">
      <dgm:prSet presAssocID="{3DA70FCF-5705-2B46-BE49-5C2B1A9E7925}" presName="node" presStyleLbl="node1" presStyleIdx="10" presStyleCnt="14">
        <dgm:presLayoutVars>
          <dgm:bulletEnabled val="1"/>
        </dgm:presLayoutVars>
      </dgm:prSet>
      <dgm:spPr/>
    </dgm:pt>
    <dgm:pt modelId="{B43BE4E4-F924-2C4C-9F74-94D02E0A0680}" type="pres">
      <dgm:prSet presAssocID="{5DD87B65-842D-CD46-817B-94347D057032}" presName="sibTrans" presStyleLbl="sibTrans1D1" presStyleIdx="10" presStyleCnt="13"/>
      <dgm:spPr/>
    </dgm:pt>
    <dgm:pt modelId="{58B84363-96F4-8045-B772-21EF63BE4C94}" type="pres">
      <dgm:prSet presAssocID="{5DD87B65-842D-CD46-817B-94347D057032}" presName="connectorText" presStyleLbl="sibTrans1D1" presStyleIdx="10" presStyleCnt="13"/>
      <dgm:spPr/>
    </dgm:pt>
    <dgm:pt modelId="{FE224CE0-9D76-1B40-B7E5-2761D6ED0C26}" type="pres">
      <dgm:prSet presAssocID="{85504CC1-436C-49B6-8DD6-7D220C0B0BAD}" presName="node" presStyleLbl="node1" presStyleIdx="11" presStyleCnt="14">
        <dgm:presLayoutVars>
          <dgm:bulletEnabled val="1"/>
        </dgm:presLayoutVars>
      </dgm:prSet>
      <dgm:spPr/>
    </dgm:pt>
    <dgm:pt modelId="{D6D32452-B063-9942-A5CA-CD0EA5EBAAAF}" type="pres">
      <dgm:prSet presAssocID="{B6495A5F-CC78-4E3E-ADFE-5E13E48809EC}" presName="sibTrans" presStyleLbl="sibTrans1D1" presStyleIdx="11" presStyleCnt="13"/>
      <dgm:spPr/>
    </dgm:pt>
    <dgm:pt modelId="{26C45869-4D4B-7644-AD18-7F7AE36DE87B}" type="pres">
      <dgm:prSet presAssocID="{B6495A5F-CC78-4E3E-ADFE-5E13E48809EC}" presName="connectorText" presStyleLbl="sibTrans1D1" presStyleIdx="11" presStyleCnt="13"/>
      <dgm:spPr/>
    </dgm:pt>
    <dgm:pt modelId="{4B6BDD06-2C77-2F42-8AE8-1F85C4D2A06F}" type="pres">
      <dgm:prSet presAssocID="{D22CD136-C10D-3940-8400-43650584577C}" presName="node" presStyleLbl="node1" presStyleIdx="12" presStyleCnt="14">
        <dgm:presLayoutVars>
          <dgm:bulletEnabled val="1"/>
        </dgm:presLayoutVars>
      </dgm:prSet>
      <dgm:spPr/>
    </dgm:pt>
    <dgm:pt modelId="{F29DDDFC-6C5C-C14D-B491-64324442FD26}" type="pres">
      <dgm:prSet presAssocID="{002E7D69-1CB6-3043-9669-3BEF677AF892}" presName="sibTrans" presStyleLbl="sibTrans1D1" presStyleIdx="12" presStyleCnt="13"/>
      <dgm:spPr/>
    </dgm:pt>
    <dgm:pt modelId="{52D259E0-3F4D-9A47-A602-C8E8ED46CAF1}" type="pres">
      <dgm:prSet presAssocID="{002E7D69-1CB6-3043-9669-3BEF677AF892}" presName="connectorText" presStyleLbl="sibTrans1D1" presStyleIdx="12" presStyleCnt="13"/>
      <dgm:spPr/>
    </dgm:pt>
    <dgm:pt modelId="{BCB7C6DF-A33B-FD4C-9436-CD98EFA89EDF}" type="pres">
      <dgm:prSet presAssocID="{05DD00A0-8302-5442-AEC8-9327C14E7E6F}" presName="node" presStyleLbl="node1" presStyleIdx="13" presStyleCnt="14">
        <dgm:presLayoutVars>
          <dgm:bulletEnabled val="1"/>
        </dgm:presLayoutVars>
      </dgm:prSet>
      <dgm:spPr/>
    </dgm:pt>
  </dgm:ptLst>
  <dgm:cxnLst>
    <dgm:cxn modelId="{9C90C604-08C2-1344-BC40-69BDFCE4C822}" srcId="{301BAA77-F3F7-4D52-ACD6-946CEC1BD16B}" destId="{67D884DD-8880-D64C-91BC-E51265991B50}" srcOrd="5" destOrd="0" parTransId="{2F9A3F66-2C67-2C49-AB4C-26FB43A4E217}" sibTransId="{6F2E7270-4010-864E-8B2B-FC2C01AC6469}"/>
    <dgm:cxn modelId="{4F5D9405-5CDF-9A40-AF1D-7C6D37931083}" type="presOf" srcId="{CB710DB7-040B-2E4A-B06A-45CEC306DC93}" destId="{866F7B61-8E87-F74B-AE87-87D263EA7F76}" srcOrd="1" destOrd="0" presId="urn:microsoft.com/office/officeart/2016/7/layout/RepeatingBendingProcessNew"/>
    <dgm:cxn modelId="{38906107-55D1-CD4C-AA51-F5A9E94944A0}" type="presOf" srcId="{B6495A5F-CC78-4E3E-ADFE-5E13E48809EC}" destId="{D6D32452-B063-9942-A5CA-CD0EA5EBAAAF}" srcOrd="0" destOrd="0" presId="urn:microsoft.com/office/officeart/2016/7/layout/RepeatingBendingProcessNew"/>
    <dgm:cxn modelId="{D6F0F10D-A19F-B04C-9B1D-FC644121DC05}" type="presOf" srcId="{3DA70FCF-5705-2B46-BE49-5C2B1A9E7925}" destId="{367A58A7-B3D1-DE46-8971-8A16F2DEC83B}" srcOrd="0" destOrd="0" presId="urn:microsoft.com/office/officeart/2016/7/layout/RepeatingBendingProcessNew"/>
    <dgm:cxn modelId="{21E0AF12-FDFB-614C-91E9-867206B338BB}" srcId="{301BAA77-F3F7-4D52-ACD6-946CEC1BD16B}" destId="{90E425CA-28FD-ED46-9FA2-DE8BB564AD1A}" srcOrd="2" destOrd="0" parTransId="{76626363-D431-F740-AEBC-326A8AF67DBE}" sibTransId="{197587BC-94D8-044F-BF01-7E942CAC96EC}"/>
    <dgm:cxn modelId="{3EB19115-9883-BF4A-8BA5-78CA01FA15D9}" srcId="{301BAA77-F3F7-4D52-ACD6-946CEC1BD16B}" destId="{2FB32FA6-2402-3F44-A2D4-7BB397BB68C3}" srcOrd="3" destOrd="0" parTransId="{97960462-BF31-784D-AE0B-3AB783C7D95D}" sibTransId="{6CD139D6-E6E1-BC4B-88D8-106937868B6E}"/>
    <dgm:cxn modelId="{E2D09915-1ADA-054F-8719-A43F53022877}" type="presOf" srcId="{B6495A5F-CC78-4E3E-ADFE-5E13E48809EC}" destId="{26C45869-4D4B-7644-AD18-7F7AE36DE87B}" srcOrd="1" destOrd="0" presId="urn:microsoft.com/office/officeart/2016/7/layout/RepeatingBendingProcessNew"/>
    <dgm:cxn modelId="{CE2E9D1C-AEB2-E741-B906-E4C637811593}" type="presOf" srcId="{301BAA77-F3F7-4D52-ACD6-946CEC1BD16B}" destId="{0BC47E4E-9017-5949-B3B4-A9290C8395BD}" srcOrd="0" destOrd="0" presId="urn:microsoft.com/office/officeart/2016/7/layout/RepeatingBendingProcessNew"/>
    <dgm:cxn modelId="{AC81311F-AB07-7944-AE2E-39375EC6E56A}" srcId="{301BAA77-F3F7-4D52-ACD6-946CEC1BD16B}" destId="{001A8F27-02AF-3642-90D6-91B46A4AC74D}" srcOrd="1" destOrd="0" parTransId="{1FB40951-7365-B945-B123-8976182028B2}" sibTransId="{3B6F07D1-4310-404D-A9BF-6AAD774AC4D9}"/>
    <dgm:cxn modelId="{8EADFA20-D0FC-004B-A43B-95D026338889}" type="presOf" srcId="{E3748F08-7E68-A046-8D9F-00EABEA66B64}" destId="{62EB76FD-AFBA-4F40-9D71-7D4EF00789AD}" srcOrd="0" destOrd="0" presId="urn:microsoft.com/office/officeart/2016/7/layout/RepeatingBendingProcessNew"/>
    <dgm:cxn modelId="{BFFF8D2B-3ED0-F24B-9B64-12276DD00397}" type="presOf" srcId="{481DF8F9-623F-48C2-97F5-18CFD7B46E52}" destId="{B06BBA57-B182-884B-BF33-759C2451F07D}" srcOrd="0" destOrd="0" presId="urn:microsoft.com/office/officeart/2016/7/layout/RepeatingBendingProcessNew"/>
    <dgm:cxn modelId="{A6C33F39-2A15-D340-ABE4-BB0F72054157}" type="presOf" srcId="{77F70CD4-B9AC-164B-8231-AD16F269CE86}" destId="{DD271F84-3264-4744-8ED4-A14B6FA2CFC5}" srcOrd="0" destOrd="0" presId="urn:microsoft.com/office/officeart/2016/7/layout/RepeatingBendingProcessNew"/>
    <dgm:cxn modelId="{0DAE0742-21B7-C74E-828F-2188C2CDBD3F}" srcId="{301BAA77-F3F7-4D52-ACD6-946CEC1BD16B}" destId="{D22CD136-C10D-3940-8400-43650584577C}" srcOrd="12" destOrd="0" parTransId="{28C6A101-A7F4-FB4C-A1C5-AD211D83C4AE}" sibTransId="{002E7D69-1CB6-3043-9669-3BEF677AF892}"/>
    <dgm:cxn modelId="{271C0E42-9FF5-B54B-8D78-B9D2FF34ACCC}" srcId="{301BAA77-F3F7-4D52-ACD6-946CEC1BD16B}" destId="{77F70CD4-B9AC-164B-8231-AD16F269CE86}" srcOrd="4" destOrd="0" parTransId="{1C8E5017-A60D-5F41-AC46-EB9B681C9A09}" sibTransId="{2F046BEF-597F-DE42-89B9-30516B9AEFBE}"/>
    <dgm:cxn modelId="{02523F45-DD6D-44F9-A41D-915C0B273265}" srcId="{301BAA77-F3F7-4D52-ACD6-946CEC1BD16B}" destId="{85504CC1-436C-49B6-8DD6-7D220C0B0BAD}" srcOrd="11" destOrd="0" parTransId="{DB3498A9-030D-4F49-99EA-66BA9C654802}" sibTransId="{B6495A5F-CC78-4E3E-ADFE-5E13E48809EC}"/>
    <dgm:cxn modelId="{B0EBEB48-5EF1-A948-B2A0-23006A47F4C8}" type="presOf" srcId="{5DD87B65-842D-CD46-817B-94347D057032}" destId="{58B84363-96F4-8045-B772-21EF63BE4C94}" srcOrd="1" destOrd="0" presId="urn:microsoft.com/office/officeart/2016/7/layout/RepeatingBendingProcessNew"/>
    <dgm:cxn modelId="{CEAEDB4C-D1FF-3C40-974D-87735A998D58}" type="presOf" srcId="{001A8F27-02AF-3642-90D6-91B46A4AC74D}" destId="{A10B0716-90E7-D74B-B757-99CC22013BCB}" srcOrd="0" destOrd="0" presId="urn:microsoft.com/office/officeart/2016/7/layout/RepeatingBendingProcessNew"/>
    <dgm:cxn modelId="{C0261551-EC97-7A47-8A48-9C75FFC62ACC}" type="presOf" srcId="{05DD00A0-8302-5442-AEC8-9327C14E7E6F}" destId="{BCB7C6DF-A33B-FD4C-9436-CD98EFA89EDF}" srcOrd="0" destOrd="0" presId="urn:microsoft.com/office/officeart/2016/7/layout/RepeatingBendingProcessNew"/>
    <dgm:cxn modelId="{B40DD75B-5464-9A44-AF7F-093A36B90402}" type="presOf" srcId="{5DD87B65-842D-CD46-817B-94347D057032}" destId="{B43BE4E4-F924-2C4C-9F74-94D02E0A0680}" srcOrd="0" destOrd="0" presId="urn:microsoft.com/office/officeart/2016/7/layout/RepeatingBendingProcessNew"/>
    <dgm:cxn modelId="{8344F25B-15F8-894C-9D56-E73037418854}" type="presOf" srcId="{67D884DD-8880-D64C-91BC-E51265991B50}" destId="{A2952CA9-15EC-C248-BDC0-367BEBCF0B9A}" srcOrd="0" destOrd="0" presId="urn:microsoft.com/office/officeart/2016/7/layout/RepeatingBendingProcessNew"/>
    <dgm:cxn modelId="{DD773261-864C-3944-BF5A-740594F1BD3C}" srcId="{301BAA77-F3F7-4D52-ACD6-946CEC1BD16B}" destId="{3DA70FCF-5705-2B46-BE49-5C2B1A9E7925}" srcOrd="10" destOrd="0" parTransId="{572B77F4-F371-604B-ABBD-DFABC5F0D4A4}" sibTransId="{5DD87B65-842D-CD46-817B-94347D057032}"/>
    <dgm:cxn modelId="{9EA2BC61-0632-1346-996C-4A5DDDAC0354}" type="presOf" srcId="{6F2E7270-4010-864E-8B2B-FC2C01AC6469}" destId="{1DD6DB6C-7F2A-3347-A447-D706AF148CEB}" srcOrd="1" destOrd="0" presId="urn:microsoft.com/office/officeart/2016/7/layout/RepeatingBendingProcessNew"/>
    <dgm:cxn modelId="{9B81F66A-D450-F142-B2AA-B39766380E47}" type="presOf" srcId="{5E61A54A-5D2E-4358-BA81-7C02C8ADEA93}" destId="{3F0DA0A5-3A42-3B42-AD77-C50BC53883DF}" srcOrd="1" destOrd="0" presId="urn:microsoft.com/office/officeart/2016/7/layout/RepeatingBendingProcessNew"/>
    <dgm:cxn modelId="{D0541C6B-6C12-A94D-BCE3-DCD779F9F617}" type="presOf" srcId="{CB710DB7-040B-2E4A-B06A-45CEC306DC93}" destId="{BCD21132-C2B3-A04F-ACA7-2A3A67C0BB35}" srcOrd="0" destOrd="0" presId="urn:microsoft.com/office/officeart/2016/7/layout/RepeatingBendingProcessNew"/>
    <dgm:cxn modelId="{EEB16270-6EFB-CD4F-B109-2CE0F56E3D1F}" type="presOf" srcId="{3B6F07D1-4310-404D-A9BF-6AAD774AC4D9}" destId="{CA3A2D87-16E2-6643-BBE7-F3A2388BE4E5}" srcOrd="1" destOrd="0" presId="urn:microsoft.com/office/officeart/2016/7/layout/RepeatingBendingProcessNew"/>
    <dgm:cxn modelId="{25A62D75-68F9-9D45-A814-2D8BE33CF69B}" type="presOf" srcId="{2F046BEF-597F-DE42-89B9-30516B9AEFBE}" destId="{81B3F9DA-ABF8-E045-8029-1518605D64B3}" srcOrd="1" destOrd="0" presId="urn:microsoft.com/office/officeart/2016/7/layout/RepeatingBendingProcessNew"/>
    <dgm:cxn modelId="{1E249076-BD7A-9E44-8E64-BB8C030BDB2A}" type="presOf" srcId="{002E7D69-1CB6-3043-9669-3BEF677AF892}" destId="{F29DDDFC-6C5C-C14D-B491-64324442FD26}" srcOrd="0" destOrd="0" presId="urn:microsoft.com/office/officeart/2016/7/layout/RepeatingBendingProcessNew"/>
    <dgm:cxn modelId="{C7C70C7E-8B93-0448-A47D-BE533D75079C}" srcId="{301BAA77-F3F7-4D52-ACD6-946CEC1BD16B}" destId="{05DD00A0-8302-5442-AEC8-9327C14E7E6F}" srcOrd="13" destOrd="0" parTransId="{468A8F93-1A84-B640-B23D-520E3C6EDC2C}" sibTransId="{7B6FDCBF-37D5-154C-BDA2-7AAD9CEC6EF9}"/>
    <dgm:cxn modelId="{D5DDAB90-3CB9-B94B-A056-D4A60EBA4484}" type="presOf" srcId="{4D209F74-7BBA-9A45-A110-B89EBFBC05B6}" destId="{FF94F418-E38D-834E-9FE6-CE7F976132B3}" srcOrd="0" destOrd="0" presId="urn:microsoft.com/office/officeart/2016/7/layout/RepeatingBendingProcessNew"/>
    <dgm:cxn modelId="{E5649E93-A69C-BF42-A000-2BD2B261F179}" srcId="{301BAA77-F3F7-4D52-ACD6-946CEC1BD16B}" destId="{D8C89D6F-7573-C442-B8C0-7BAAD0AB1791}" srcOrd="9" destOrd="0" parTransId="{DC5CD97D-2200-0741-A8A9-CD8D1A93C18A}" sibTransId="{4D209F74-7BBA-9A45-A110-B89EBFBC05B6}"/>
    <dgm:cxn modelId="{90F89D96-D586-F44A-9CCC-3EFB25DD2CE5}" type="presOf" srcId="{1048F436-38D7-9449-B8D8-88BAF702C660}" destId="{E1A3890A-C8CA-1C4D-801A-C4F5EC941123}" srcOrd="0" destOrd="0" presId="urn:microsoft.com/office/officeart/2016/7/layout/RepeatingBendingProcessNew"/>
    <dgm:cxn modelId="{E1E80498-481B-0340-A401-43924FA9D327}" srcId="{301BAA77-F3F7-4D52-ACD6-946CEC1BD16B}" destId="{F1164558-DFBC-294B-8978-90A75B745EAD}" srcOrd="6" destOrd="0" parTransId="{93A35C71-28DB-CD4D-8205-E43B5DE6EC1C}" sibTransId="{CB710DB7-040B-2E4A-B06A-45CEC306DC93}"/>
    <dgm:cxn modelId="{10176B98-C561-6A44-A2C3-E15115A67087}" type="presOf" srcId="{3B6F07D1-4310-404D-A9BF-6AAD774AC4D9}" destId="{7E6D7AEE-1EB4-074B-BFEA-0D37A2EBE513}" srcOrd="0" destOrd="0" presId="urn:microsoft.com/office/officeart/2016/7/layout/RepeatingBendingProcessNew"/>
    <dgm:cxn modelId="{AC43E798-2FBE-4B42-97D6-116DF4BC94F1}" type="presOf" srcId="{2F046BEF-597F-DE42-89B9-30516B9AEFBE}" destId="{2BEE78B1-E4ED-C642-878A-DA8A519926E5}" srcOrd="0" destOrd="0" presId="urn:microsoft.com/office/officeart/2016/7/layout/RepeatingBendingProcessNew"/>
    <dgm:cxn modelId="{DACAC29A-8B6C-E74F-B780-B7EF10399AEE}" type="presOf" srcId="{5E61A54A-5D2E-4358-BA81-7C02C8ADEA93}" destId="{66D221E3-FC38-E642-B131-099BF1ACE9AE}" srcOrd="0" destOrd="0" presId="urn:microsoft.com/office/officeart/2016/7/layout/RepeatingBendingProcessNew"/>
    <dgm:cxn modelId="{A7206F9B-B13C-0842-A9A1-7BA5CCD59F4E}" type="presOf" srcId="{6CD139D6-E6E1-BC4B-88D8-106937868B6E}" destId="{AD7AA877-FFDF-FB48-AD22-1682D1464037}" srcOrd="0" destOrd="0" presId="urn:microsoft.com/office/officeart/2016/7/layout/RepeatingBendingProcessNew"/>
    <dgm:cxn modelId="{E53A41A1-93BC-214E-B1F1-C38A02DEEE9B}" type="presOf" srcId="{85504CC1-436C-49B6-8DD6-7D220C0B0BAD}" destId="{FE224CE0-9D76-1B40-B7E5-2761D6ED0C26}" srcOrd="0" destOrd="0" presId="urn:microsoft.com/office/officeart/2016/7/layout/RepeatingBendingProcessNew"/>
    <dgm:cxn modelId="{75E7BDA3-FB8C-8E44-8D57-6662D6419159}" type="presOf" srcId="{D8C89D6F-7573-C442-B8C0-7BAAD0AB1791}" destId="{F940A56C-7F69-9E40-B7DA-53915DF8B6F3}" srcOrd="0" destOrd="0" presId="urn:microsoft.com/office/officeart/2016/7/layout/RepeatingBendingProcessNew"/>
    <dgm:cxn modelId="{6B05C1A4-6B61-AA49-A919-FF3272F412E5}" type="presOf" srcId="{DF02A4C4-FE01-47E5-853A-633BAFB2AD7C}" destId="{C983AA55-AD80-F547-820C-75424DB09430}" srcOrd="0" destOrd="0" presId="urn:microsoft.com/office/officeart/2016/7/layout/RepeatingBendingProcessNew"/>
    <dgm:cxn modelId="{043F2FA5-7018-4115-9C85-07F6E65D7259}" srcId="{301BAA77-F3F7-4D52-ACD6-946CEC1BD16B}" destId="{DF02A4C4-FE01-47E5-853A-633BAFB2AD7C}" srcOrd="0" destOrd="0" parTransId="{EF544FE9-342B-4D44-9E8A-C2FF78218C76}" sibTransId="{5E61A54A-5D2E-4358-BA81-7C02C8ADEA93}"/>
    <dgm:cxn modelId="{6B3D99A5-6393-5546-9BF1-B91426C5FA59}" type="presOf" srcId="{002E7D69-1CB6-3043-9669-3BEF677AF892}" destId="{52D259E0-3F4D-9A47-A602-C8E8ED46CAF1}" srcOrd="1" destOrd="0" presId="urn:microsoft.com/office/officeart/2016/7/layout/RepeatingBendingProcessNew"/>
    <dgm:cxn modelId="{A00566A6-2463-9D4D-8706-22EB019F34DC}" type="presOf" srcId="{6F750753-08FB-4027-907B-9122E14BB62D}" destId="{F3E7FB29-ACEC-2C44-B964-50B26119FBC5}" srcOrd="0" destOrd="0" presId="urn:microsoft.com/office/officeart/2016/7/layout/RepeatingBendingProcessNew"/>
    <dgm:cxn modelId="{2A4E5BAC-7D64-3247-A6E3-CEF1C6FA73C5}" type="presOf" srcId="{481DF8F9-623F-48C2-97F5-18CFD7B46E52}" destId="{4B54E430-DA2A-BD4E-97B3-D9BFC351C167}" srcOrd="1" destOrd="0" presId="urn:microsoft.com/office/officeart/2016/7/layout/RepeatingBendingProcessNew"/>
    <dgm:cxn modelId="{A81DC9B7-DEA4-6D40-B8C6-2783D5D8E25A}" type="presOf" srcId="{90E425CA-28FD-ED46-9FA2-DE8BB564AD1A}" destId="{04F1BE5A-9F53-9F48-AEEC-DCA8DC0DFE25}" srcOrd="0" destOrd="0" presId="urn:microsoft.com/office/officeart/2016/7/layout/RepeatingBendingProcessNew"/>
    <dgm:cxn modelId="{AA5197BC-39C2-A848-B5EE-EC260DF3B177}" type="presOf" srcId="{4D209F74-7BBA-9A45-A110-B89EBFBC05B6}" destId="{7FD7B962-4657-174E-AE36-F77E77EF3AF9}" srcOrd="1" destOrd="0" presId="urn:microsoft.com/office/officeart/2016/7/layout/RepeatingBendingProcessNew"/>
    <dgm:cxn modelId="{13EAB9C7-DDB1-CD42-A88D-7E20892EC102}" type="presOf" srcId="{D22CD136-C10D-3940-8400-43650584577C}" destId="{4B6BDD06-2C77-2F42-8AE8-1F85C4D2A06F}" srcOrd="0" destOrd="0" presId="urn:microsoft.com/office/officeart/2016/7/layout/RepeatingBendingProcessNew"/>
    <dgm:cxn modelId="{D7DA91CB-7724-DF4F-A5E9-6517DD020259}" type="presOf" srcId="{6F2E7270-4010-864E-8B2B-FC2C01AC6469}" destId="{0045BD26-B60F-E74C-96B5-C165A3DDB76B}" srcOrd="0" destOrd="0" presId="urn:microsoft.com/office/officeart/2016/7/layout/RepeatingBendingProcessNew"/>
    <dgm:cxn modelId="{833131D0-4160-4955-B992-381EDFB57E4D}" srcId="{301BAA77-F3F7-4D52-ACD6-946CEC1BD16B}" destId="{6F750753-08FB-4027-907B-9122E14BB62D}" srcOrd="8" destOrd="0" parTransId="{A63AD8C9-587C-4281-9874-7EF1BE7656C1}" sibTransId="{481DF8F9-623F-48C2-97F5-18CFD7B46E52}"/>
    <dgm:cxn modelId="{E661FED2-F93C-0849-84D4-5821D0CD6ED8}" type="presOf" srcId="{E3748F08-7E68-A046-8D9F-00EABEA66B64}" destId="{7B867590-6470-9744-AE5C-8E31C96E990A}" srcOrd="1" destOrd="0" presId="urn:microsoft.com/office/officeart/2016/7/layout/RepeatingBendingProcessNew"/>
    <dgm:cxn modelId="{275955D9-9FDA-1549-94A1-07716D49D78E}" srcId="{301BAA77-F3F7-4D52-ACD6-946CEC1BD16B}" destId="{1048F436-38D7-9449-B8D8-88BAF702C660}" srcOrd="7" destOrd="0" parTransId="{935786A6-4FA9-6941-8067-0999687BA074}" sibTransId="{E3748F08-7E68-A046-8D9F-00EABEA66B64}"/>
    <dgm:cxn modelId="{C2DD59DC-F66B-FF42-8F33-BA21DAF856AC}" type="presOf" srcId="{F1164558-DFBC-294B-8978-90A75B745EAD}" destId="{F3541AF4-C049-4C47-BF03-3F97E59F7946}" srcOrd="0" destOrd="0" presId="urn:microsoft.com/office/officeart/2016/7/layout/RepeatingBendingProcessNew"/>
    <dgm:cxn modelId="{12AFAAEE-4C84-9641-AC5F-E57849FCC611}" type="presOf" srcId="{6CD139D6-E6E1-BC4B-88D8-106937868B6E}" destId="{EF14907A-1C3D-4644-915F-78AAB6D03D36}" srcOrd="1" destOrd="0" presId="urn:microsoft.com/office/officeart/2016/7/layout/RepeatingBendingProcessNew"/>
    <dgm:cxn modelId="{5C2BBFF2-48EC-7C4E-9FFB-F50757C890FD}" type="presOf" srcId="{197587BC-94D8-044F-BF01-7E942CAC96EC}" destId="{B13D93CD-38E5-1B42-9FCB-B4B0C5E65A74}" srcOrd="0" destOrd="0" presId="urn:microsoft.com/office/officeart/2016/7/layout/RepeatingBendingProcessNew"/>
    <dgm:cxn modelId="{EA82EDFE-039E-644A-A3FD-192D30C703CE}" type="presOf" srcId="{197587BC-94D8-044F-BF01-7E942CAC96EC}" destId="{89BAEFB6-F6C6-3A48-B673-27DBBB4267ED}" srcOrd="1" destOrd="0" presId="urn:microsoft.com/office/officeart/2016/7/layout/RepeatingBendingProcessNew"/>
    <dgm:cxn modelId="{762FA0FF-E6F6-5E4B-8AD9-139B88D29FD6}" type="presOf" srcId="{2FB32FA6-2402-3F44-A2D4-7BB397BB68C3}" destId="{85CED020-6664-7C40-A653-EF13EF33DF5B}" srcOrd="0" destOrd="0" presId="urn:microsoft.com/office/officeart/2016/7/layout/RepeatingBendingProcessNew"/>
    <dgm:cxn modelId="{1C4622DF-E251-5142-8F86-3AB78FDBFECC}" type="presParOf" srcId="{0BC47E4E-9017-5949-B3B4-A9290C8395BD}" destId="{C983AA55-AD80-F547-820C-75424DB09430}" srcOrd="0" destOrd="0" presId="urn:microsoft.com/office/officeart/2016/7/layout/RepeatingBendingProcessNew"/>
    <dgm:cxn modelId="{42489642-2D9E-2243-BCDF-017ED710B7CA}" type="presParOf" srcId="{0BC47E4E-9017-5949-B3B4-A9290C8395BD}" destId="{66D221E3-FC38-E642-B131-099BF1ACE9AE}" srcOrd="1" destOrd="0" presId="urn:microsoft.com/office/officeart/2016/7/layout/RepeatingBendingProcessNew"/>
    <dgm:cxn modelId="{2B0E6406-00DB-C34F-BDE0-CA3AB1F7329F}" type="presParOf" srcId="{66D221E3-FC38-E642-B131-099BF1ACE9AE}" destId="{3F0DA0A5-3A42-3B42-AD77-C50BC53883DF}" srcOrd="0" destOrd="0" presId="urn:microsoft.com/office/officeart/2016/7/layout/RepeatingBendingProcessNew"/>
    <dgm:cxn modelId="{4EEE5BA4-1BA8-8C40-83F8-7DC0F578A32F}" type="presParOf" srcId="{0BC47E4E-9017-5949-B3B4-A9290C8395BD}" destId="{A10B0716-90E7-D74B-B757-99CC22013BCB}" srcOrd="2" destOrd="0" presId="urn:microsoft.com/office/officeart/2016/7/layout/RepeatingBendingProcessNew"/>
    <dgm:cxn modelId="{48536353-3549-F64D-8B74-CDA45427D9BD}" type="presParOf" srcId="{0BC47E4E-9017-5949-B3B4-A9290C8395BD}" destId="{7E6D7AEE-1EB4-074B-BFEA-0D37A2EBE513}" srcOrd="3" destOrd="0" presId="urn:microsoft.com/office/officeart/2016/7/layout/RepeatingBendingProcessNew"/>
    <dgm:cxn modelId="{29EB2D00-2C90-9341-8074-CFF2383C587C}" type="presParOf" srcId="{7E6D7AEE-1EB4-074B-BFEA-0D37A2EBE513}" destId="{CA3A2D87-16E2-6643-BBE7-F3A2388BE4E5}" srcOrd="0" destOrd="0" presId="urn:microsoft.com/office/officeart/2016/7/layout/RepeatingBendingProcessNew"/>
    <dgm:cxn modelId="{A285492E-10BA-D04E-BEC5-B86B6BE94046}" type="presParOf" srcId="{0BC47E4E-9017-5949-B3B4-A9290C8395BD}" destId="{04F1BE5A-9F53-9F48-AEEC-DCA8DC0DFE25}" srcOrd="4" destOrd="0" presId="urn:microsoft.com/office/officeart/2016/7/layout/RepeatingBendingProcessNew"/>
    <dgm:cxn modelId="{C8EE467C-2D4D-1D43-A44D-79863B79DFEC}" type="presParOf" srcId="{0BC47E4E-9017-5949-B3B4-A9290C8395BD}" destId="{B13D93CD-38E5-1B42-9FCB-B4B0C5E65A74}" srcOrd="5" destOrd="0" presId="urn:microsoft.com/office/officeart/2016/7/layout/RepeatingBendingProcessNew"/>
    <dgm:cxn modelId="{AB28CD92-41AE-BB44-9A19-7518AB670BB4}" type="presParOf" srcId="{B13D93CD-38E5-1B42-9FCB-B4B0C5E65A74}" destId="{89BAEFB6-F6C6-3A48-B673-27DBBB4267ED}" srcOrd="0" destOrd="0" presId="urn:microsoft.com/office/officeart/2016/7/layout/RepeatingBendingProcessNew"/>
    <dgm:cxn modelId="{2C3C12CA-17A3-894C-ADEC-8376911A135C}" type="presParOf" srcId="{0BC47E4E-9017-5949-B3B4-A9290C8395BD}" destId="{85CED020-6664-7C40-A653-EF13EF33DF5B}" srcOrd="6" destOrd="0" presId="urn:microsoft.com/office/officeart/2016/7/layout/RepeatingBendingProcessNew"/>
    <dgm:cxn modelId="{E7AA4C7C-F6F5-914E-A035-39D691E4F182}" type="presParOf" srcId="{0BC47E4E-9017-5949-B3B4-A9290C8395BD}" destId="{AD7AA877-FFDF-FB48-AD22-1682D1464037}" srcOrd="7" destOrd="0" presId="urn:microsoft.com/office/officeart/2016/7/layout/RepeatingBendingProcessNew"/>
    <dgm:cxn modelId="{5A271485-5BBA-E349-B88F-AF21FBA1EAA8}" type="presParOf" srcId="{AD7AA877-FFDF-FB48-AD22-1682D1464037}" destId="{EF14907A-1C3D-4644-915F-78AAB6D03D36}" srcOrd="0" destOrd="0" presId="urn:microsoft.com/office/officeart/2016/7/layout/RepeatingBendingProcessNew"/>
    <dgm:cxn modelId="{39300788-3206-9C49-95EE-AA298723F259}" type="presParOf" srcId="{0BC47E4E-9017-5949-B3B4-A9290C8395BD}" destId="{DD271F84-3264-4744-8ED4-A14B6FA2CFC5}" srcOrd="8" destOrd="0" presId="urn:microsoft.com/office/officeart/2016/7/layout/RepeatingBendingProcessNew"/>
    <dgm:cxn modelId="{8C62C9FC-42A7-6943-83A7-279EF3D276E7}" type="presParOf" srcId="{0BC47E4E-9017-5949-B3B4-A9290C8395BD}" destId="{2BEE78B1-E4ED-C642-878A-DA8A519926E5}" srcOrd="9" destOrd="0" presId="urn:microsoft.com/office/officeart/2016/7/layout/RepeatingBendingProcessNew"/>
    <dgm:cxn modelId="{63D2A499-7C25-1A43-B570-ED52EB61D8D3}" type="presParOf" srcId="{2BEE78B1-E4ED-C642-878A-DA8A519926E5}" destId="{81B3F9DA-ABF8-E045-8029-1518605D64B3}" srcOrd="0" destOrd="0" presId="urn:microsoft.com/office/officeart/2016/7/layout/RepeatingBendingProcessNew"/>
    <dgm:cxn modelId="{B2BCDBDA-077C-AB48-9D85-29886413771C}" type="presParOf" srcId="{0BC47E4E-9017-5949-B3B4-A9290C8395BD}" destId="{A2952CA9-15EC-C248-BDC0-367BEBCF0B9A}" srcOrd="10" destOrd="0" presId="urn:microsoft.com/office/officeart/2016/7/layout/RepeatingBendingProcessNew"/>
    <dgm:cxn modelId="{A5A28467-2D96-6849-99D8-2A413AC50680}" type="presParOf" srcId="{0BC47E4E-9017-5949-B3B4-A9290C8395BD}" destId="{0045BD26-B60F-E74C-96B5-C165A3DDB76B}" srcOrd="11" destOrd="0" presId="urn:microsoft.com/office/officeart/2016/7/layout/RepeatingBendingProcessNew"/>
    <dgm:cxn modelId="{78A30EE5-2834-0349-8092-B87B37A95E32}" type="presParOf" srcId="{0045BD26-B60F-E74C-96B5-C165A3DDB76B}" destId="{1DD6DB6C-7F2A-3347-A447-D706AF148CEB}" srcOrd="0" destOrd="0" presId="urn:microsoft.com/office/officeart/2016/7/layout/RepeatingBendingProcessNew"/>
    <dgm:cxn modelId="{D77EA45B-6693-9C4A-878A-7F5089551CD2}" type="presParOf" srcId="{0BC47E4E-9017-5949-B3B4-A9290C8395BD}" destId="{F3541AF4-C049-4C47-BF03-3F97E59F7946}" srcOrd="12" destOrd="0" presId="urn:microsoft.com/office/officeart/2016/7/layout/RepeatingBendingProcessNew"/>
    <dgm:cxn modelId="{3E37667C-0A5F-634C-9AD0-FAD2C63F271F}" type="presParOf" srcId="{0BC47E4E-9017-5949-B3B4-A9290C8395BD}" destId="{BCD21132-C2B3-A04F-ACA7-2A3A67C0BB35}" srcOrd="13" destOrd="0" presId="urn:microsoft.com/office/officeart/2016/7/layout/RepeatingBendingProcessNew"/>
    <dgm:cxn modelId="{B96DEC1B-52FE-3A40-9CE4-F44742276FDE}" type="presParOf" srcId="{BCD21132-C2B3-A04F-ACA7-2A3A67C0BB35}" destId="{866F7B61-8E87-F74B-AE87-87D263EA7F76}" srcOrd="0" destOrd="0" presId="urn:microsoft.com/office/officeart/2016/7/layout/RepeatingBendingProcessNew"/>
    <dgm:cxn modelId="{607E2D78-0EB8-9E4A-A8A4-307DB6F71930}" type="presParOf" srcId="{0BC47E4E-9017-5949-B3B4-A9290C8395BD}" destId="{E1A3890A-C8CA-1C4D-801A-C4F5EC941123}" srcOrd="14" destOrd="0" presId="urn:microsoft.com/office/officeart/2016/7/layout/RepeatingBendingProcessNew"/>
    <dgm:cxn modelId="{01D0CCED-876F-2F4A-81E9-A16035349BCB}" type="presParOf" srcId="{0BC47E4E-9017-5949-B3B4-A9290C8395BD}" destId="{62EB76FD-AFBA-4F40-9D71-7D4EF00789AD}" srcOrd="15" destOrd="0" presId="urn:microsoft.com/office/officeart/2016/7/layout/RepeatingBendingProcessNew"/>
    <dgm:cxn modelId="{946964EF-67D6-4442-9E42-7FE1EF8A5602}" type="presParOf" srcId="{62EB76FD-AFBA-4F40-9D71-7D4EF00789AD}" destId="{7B867590-6470-9744-AE5C-8E31C96E990A}" srcOrd="0" destOrd="0" presId="urn:microsoft.com/office/officeart/2016/7/layout/RepeatingBendingProcessNew"/>
    <dgm:cxn modelId="{5CAEBC82-626F-6F4F-B43E-CC8EF138BFE3}" type="presParOf" srcId="{0BC47E4E-9017-5949-B3B4-A9290C8395BD}" destId="{F3E7FB29-ACEC-2C44-B964-50B26119FBC5}" srcOrd="16" destOrd="0" presId="urn:microsoft.com/office/officeart/2016/7/layout/RepeatingBendingProcessNew"/>
    <dgm:cxn modelId="{D9270B2F-E552-4F4F-8ACB-345F9CFB6056}" type="presParOf" srcId="{0BC47E4E-9017-5949-B3B4-A9290C8395BD}" destId="{B06BBA57-B182-884B-BF33-759C2451F07D}" srcOrd="17" destOrd="0" presId="urn:microsoft.com/office/officeart/2016/7/layout/RepeatingBendingProcessNew"/>
    <dgm:cxn modelId="{C94A5A2F-65BD-8542-8178-82C0E122C475}" type="presParOf" srcId="{B06BBA57-B182-884B-BF33-759C2451F07D}" destId="{4B54E430-DA2A-BD4E-97B3-D9BFC351C167}" srcOrd="0" destOrd="0" presId="urn:microsoft.com/office/officeart/2016/7/layout/RepeatingBendingProcessNew"/>
    <dgm:cxn modelId="{DD2168CF-C6C9-F24A-8BDF-12E37D148BFE}" type="presParOf" srcId="{0BC47E4E-9017-5949-B3B4-A9290C8395BD}" destId="{F940A56C-7F69-9E40-B7DA-53915DF8B6F3}" srcOrd="18" destOrd="0" presId="urn:microsoft.com/office/officeart/2016/7/layout/RepeatingBendingProcessNew"/>
    <dgm:cxn modelId="{A3B55756-7BCA-B54F-8353-DE3EF0D74241}" type="presParOf" srcId="{0BC47E4E-9017-5949-B3B4-A9290C8395BD}" destId="{FF94F418-E38D-834E-9FE6-CE7F976132B3}" srcOrd="19" destOrd="0" presId="urn:microsoft.com/office/officeart/2016/7/layout/RepeatingBendingProcessNew"/>
    <dgm:cxn modelId="{A53E41BA-5FF3-8847-A54B-19AE543006A0}" type="presParOf" srcId="{FF94F418-E38D-834E-9FE6-CE7F976132B3}" destId="{7FD7B962-4657-174E-AE36-F77E77EF3AF9}" srcOrd="0" destOrd="0" presId="urn:microsoft.com/office/officeart/2016/7/layout/RepeatingBendingProcessNew"/>
    <dgm:cxn modelId="{C04534B9-D471-F645-9525-306CBD37C6C7}" type="presParOf" srcId="{0BC47E4E-9017-5949-B3B4-A9290C8395BD}" destId="{367A58A7-B3D1-DE46-8971-8A16F2DEC83B}" srcOrd="20" destOrd="0" presId="urn:microsoft.com/office/officeart/2016/7/layout/RepeatingBendingProcessNew"/>
    <dgm:cxn modelId="{A7864E13-A717-1140-8514-3B6E60D32862}" type="presParOf" srcId="{0BC47E4E-9017-5949-B3B4-A9290C8395BD}" destId="{B43BE4E4-F924-2C4C-9F74-94D02E0A0680}" srcOrd="21" destOrd="0" presId="urn:microsoft.com/office/officeart/2016/7/layout/RepeatingBendingProcessNew"/>
    <dgm:cxn modelId="{9C764392-1314-734B-9AC8-CC69CF02BDAD}" type="presParOf" srcId="{B43BE4E4-F924-2C4C-9F74-94D02E0A0680}" destId="{58B84363-96F4-8045-B772-21EF63BE4C94}" srcOrd="0" destOrd="0" presId="urn:microsoft.com/office/officeart/2016/7/layout/RepeatingBendingProcessNew"/>
    <dgm:cxn modelId="{B1A1E2D2-CF33-DD49-BB19-E726D17FC0EE}" type="presParOf" srcId="{0BC47E4E-9017-5949-B3B4-A9290C8395BD}" destId="{FE224CE0-9D76-1B40-B7E5-2761D6ED0C26}" srcOrd="22" destOrd="0" presId="urn:microsoft.com/office/officeart/2016/7/layout/RepeatingBendingProcessNew"/>
    <dgm:cxn modelId="{F7BBF7AC-27D6-9941-ADAB-313EB1DC5554}" type="presParOf" srcId="{0BC47E4E-9017-5949-B3B4-A9290C8395BD}" destId="{D6D32452-B063-9942-A5CA-CD0EA5EBAAAF}" srcOrd="23" destOrd="0" presId="urn:microsoft.com/office/officeart/2016/7/layout/RepeatingBendingProcessNew"/>
    <dgm:cxn modelId="{0AA2FD60-FDFC-E240-96A9-A6E0C503EFD3}" type="presParOf" srcId="{D6D32452-B063-9942-A5CA-CD0EA5EBAAAF}" destId="{26C45869-4D4B-7644-AD18-7F7AE36DE87B}" srcOrd="0" destOrd="0" presId="urn:microsoft.com/office/officeart/2016/7/layout/RepeatingBendingProcessNew"/>
    <dgm:cxn modelId="{DE4A6FF7-107D-3B40-B930-58C33495F96C}" type="presParOf" srcId="{0BC47E4E-9017-5949-B3B4-A9290C8395BD}" destId="{4B6BDD06-2C77-2F42-8AE8-1F85C4D2A06F}" srcOrd="24" destOrd="0" presId="urn:microsoft.com/office/officeart/2016/7/layout/RepeatingBendingProcessNew"/>
    <dgm:cxn modelId="{E31566FF-6E8C-D743-9D59-37E1FCF47123}" type="presParOf" srcId="{0BC47E4E-9017-5949-B3B4-A9290C8395BD}" destId="{F29DDDFC-6C5C-C14D-B491-64324442FD26}" srcOrd="25" destOrd="0" presId="urn:microsoft.com/office/officeart/2016/7/layout/RepeatingBendingProcessNew"/>
    <dgm:cxn modelId="{E3FE6A0B-DBA9-4944-8BB3-4AE5EBFE2C82}" type="presParOf" srcId="{F29DDDFC-6C5C-C14D-B491-64324442FD26}" destId="{52D259E0-3F4D-9A47-A602-C8E8ED46CAF1}" srcOrd="0" destOrd="0" presId="urn:microsoft.com/office/officeart/2016/7/layout/RepeatingBendingProcessNew"/>
    <dgm:cxn modelId="{40801467-D21E-4746-B4CF-18D617D7BDB6}" type="presParOf" srcId="{0BC47E4E-9017-5949-B3B4-A9290C8395BD}" destId="{BCB7C6DF-A33B-FD4C-9436-CD98EFA89EDF}" srcOrd="2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0442270-6B3D-42A9-9ECA-C0A9D6ED938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99B685C-63B9-4804-93F4-CE28442D94A3}">
      <dgm:prSet/>
      <dgm:spPr/>
      <dgm:t>
        <a:bodyPr/>
        <a:lstStyle/>
        <a:p>
          <a:r>
            <a:rPr lang="en-US" i="0"/>
            <a:t>Most of the time, lowercasing the first letter of a word doesn’t alter its significance.</a:t>
          </a:r>
          <a:endParaRPr lang="en-US"/>
        </a:p>
      </dgm:t>
    </dgm:pt>
    <dgm:pt modelId="{CE6698AA-6EF9-44DF-8607-B19A9CD7E387}" type="parTrans" cxnId="{428D74C5-2087-4469-9C2F-02C189D6047C}">
      <dgm:prSet/>
      <dgm:spPr/>
      <dgm:t>
        <a:bodyPr/>
        <a:lstStyle/>
        <a:p>
          <a:endParaRPr lang="en-US"/>
        </a:p>
      </dgm:t>
    </dgm:pt>
    <dgm:pt modelId="{BAFEECBD-8344-4FB7-B469-EA2D1AE5B72C}" type="sibTrans" cxnId="{428D74C5-2087-4469-9C2F-02C189D6047C}">
      <dgm:prSet/>
      <dgm:spPr/>
      <dgm:t>
        <a:bodyPr/>
        <a:lstStyle/>
        <a:p>
          <a:endParaRPr lang="en-US"/>
        </a:p>
      </dgm:t>
    </dgm:pt>
    <dgm:pt modelId="{98482F99-6082-4949-A08C-9004AC5776CF}">
      <dgm:prSet/>
      <dgm:spPr/>
      <dgm:t>
        <a:bodyPr/>
        <a:lstStyle/>
        <a:p>
          <a:r>
            <a:rPr lang="en-US"/>
            <a:t>beginning of sentence vs end of sentence </a:t>
          </a:r>
        </a:p>
      </dgm:t>
    </dgm:pt>
    <dgm:pt modelId="{F36342AC-E1A2-493E-B31C-90EFFE37C633}" type="parTrans" cxnId="{D689E7B2-C00F-4B8C-AFFD-2CF60BEBA696}">
      <dgm:prSet/>
      <dgm:spPr/>
      <dgm:t>
        <a:bodyPr/>
        <a:lstStyle/>
        <a:p>
          <a:endParaRPr lang="en-US"/>
        </a:p>
      </dgm:t>
    </dgm:pt>
    <dgm:pt modelId="{13FAD4BE-56AA-4F53-ADEB-A095A15A4F54}" type="sibTrans" cxnId="{D689E7B2-C00F-4B8C-AFFD-2CF60BEBA696}">
      <dgm:prSet/>
      <dgm:spPr/>
      <dgm:t>
        <a:bodyPr/>
        <a:lstStyle/>
        <a:p>
          <a:endParaRPr lang="en-US"/>
        </a:p>
      </dgm:t>
    </dgm:pt>
    <dgm:pt modelId="{5757492B-C510-46A3-80B0-ED2EB383022F}">
      <dgm:prSet/>
      <dgm:spPr/>
      <dgm:t>
        <a:bodyPr/>
        <a:lstStyle/>
        <a:p>
          <a:r>
            <a:rPr lang="en-US" i="0"/>
            <a:t>Yet, there are occasions when a word, despite having identical spelling, can convey distinct meanings.</a:t>
          </a:r>
          <a:endParaRPr lang="en-US"/>
        </a:p>
      </dgm:t>
    </dgm:pt>
    <dgm:pt modelId="{187C89E3-C9AE-4F3D-9805-A8D0928F0B8F}" type="parTrans" cxnId="{B452DD64-FDA1-4A13-9EF5-D8E12954D46B}">
      <dgm:prSet/>
      <dgm:spPr/>
      <dgm:t>
        <a:bodyPr/>
        <a:lstStyle/>
        <a:p>
          <a:endParaRPr lang="en-US"/>
        </a:p>
      </dgm:t>
    </dgm:pt>
    <dgm:pt modelId="{94E0CF33-AABF-463F-815D-23AD7796BC03}" type="sibTrans" cxnId="{B452DD64-FDA1-4A13-9EF5-D8E12954D46B}">
      <dgm:prSet/>
      <dgm:spPr/>
      <dgm:t>
        <a:bodyPr/>
        <a:lstStyle/>
        <a:p>
          <a:endParaRPr lang="en-US"/>
        </a:p>
      </dgm:t>
    </dgm:pt>
    <dgm:pt modelId="{D8B32905-7B7E-4D8D-BF7B-5814E3FC1C7E}">
      <dgm:prSet/>
      <dgm:spPr/>
      <dgm:t>
        <a:bodyPr/>
        <a:lstStyle/>
        <a:p>
          <a:r>
            <a:rPr lang="en-US" i="0"/>
            <a:t>“march” vs “March”</a:t>
          </a:r>
          <a:endParaRPr lang="en-US"/>
        </a:p>
      </dgm:t>
    </dgm:pt>
    <dgm:pt modelId="{870004AD-AA14-46BD-9A32-034FA744C42C}" type="parTrans" cxnId="{1D8A96AD-082B-4743-8167-7495C672C84C}">
      <dgm:prSet/>
      <dgm:spPr/>
      <dgm:t>
        <a:bodyPr/>
        <a:lstStyle/>
        <a:p>
          <a:endParaRPr lang="en-US"/>
        </a:p>
      </dgm:t>
    </dgm:pt>
    <dgm:pt modelId="{5C1A326B-B8B9-4D43-B7D9-22828F42A298}" type="sibTrans" cxnId="{1D8A96AD-082B-4743-8167-7495C672C84C}">
      <dgm:prSet/>
      <dgm:spPr/>
      <dgm:t>
        <a:bodyPr/>
        <a:lstStyle/>
        <a:p>
          <a:endParaRPr lang="en-US"/>
        </a:p>
      </dgm:t>
    </dgm:pt>
    <dgm:pt modelId="{6AFD5A81-21F2-478F-93EE-608D0FF60450}">
      <dgm:prSet/>
      <dgm:spPr/>
      <dgm:t>
        <a:bodyPr/>
        <a:lstStyle/>
        <a:p>
          <a:r>
            <a:rPr lang="en-US" i="0" dirty="0"/>
            <a:t>The soldiers began to </a:t>
          </a:r>
          <a:r>
            <a:rPr lang="en-US" b="1" i="0" u="sng" dirty="0"/>
            <a:t>march</a:t>
          </a:r>
          <a:r>
            <a:rPr lang="en-US" i="0" dirty="0"/>
            <a:t> toward the horizon.</a:t>
          </a:r>
          <a:endParaRPr lang="en-US" dirty="0"/>
        </a:p>
      </dgm:t>
    </dgm:pt>
    <dgm:pt modelId="{F108E7B0-DC46-47EB-A7F5-21E28B832815}" type="parTrans" cxnId="{972A3724-E104-4910-BD04-E21336A7BACB}">
      <dgm:prSet/>
      <dgm:spPr/>
      <dgm:t>
        <a:bodyPr/>
        <a:lstStyle/>
        <a:p>
          <a:endParaRPr lang="en-US"/>
        </a:p>
      </dgm:t>
    </dgm:pt>
    <dgm:pt modelId="{5370BBFB-D712-43D1-9F7B-AF482791C6B8}" type="sibTrans" cxnId="{972A3724-E104-4910-BD04-E21336A7BACB}">
      <dgm:prSet/>
      <dgm:spPr/>
      <dgm:t>
        <a:bodyPr/>
        <a:lstStyle/>
        <a:p>
          <a:endParaRPr lang="en-US"/>
        </a:p>
      </dgm:t>
    </dgm:pt>
    <dgm:pt modelId="{A9D9320B-A59B-46F8-9DCF-F9F544A4CEB7}">
      <dgm:prSet/>
      <dgm:spPr/>
      <dgm:t>
        <a:bodyPr/>
        <a:lstStyle/>
        <a:p>
          <a:r>
            <a:rPr lang="en-US" i="0" dirty="0"/>
            <a:t>Her birthday is in </a:t>
          </a:r>
          <a:r>
            <a:rPr lang="en-US" b="1" i="0" u="sng" dirty="0"/>
            <a:t>March</a:t>
          </a:r>
          <a:r>
            <a:rPr lang="en-US" i="0" dirty="0"/>
            <a:t>.</a:t>
          </a:r>
          <a:endParaRPr lang="en-US" dirty="0"/>
        </a:p>
      </dgm:t>
    </dgm:pt>
    <dgm:pt modelId="{0B7EE69E-66B5-4088-AE34-F820A290CF92}" type="parTrans" cxnId="{C29D9045-5CE7-404A-953E-CE3A2B1E5E61}">
      <dgm:prSet/>
      <dgm:spPr/>
      <dgm:t>
        <a:bodyPr/>
        <a:lstStyle/>
        <a:p>
          <a:endParaRPr lang="en-US"/>
        </a:p>
      </dgm:t>
    </dgm:pt>
    <dgm:pt modelId="{00595E6E-2B35-4FFB-8E90-5B9B51F0AEAB}" type="sibTrans" cxnId="{C29D9045-5CE7-404A-953E-CE3A2B1E5E61}">
      <dgm:prSet/>
      <dgm:spPr/>
      <dgm:t>
        <a:bodyPr/>
        <a:lstStyle/>
        <a:p>
          <a:endParaRPr lang="en-US"/>
        </a:p>
      </dgm:t>
    </dgm:pt>
    <dgm:pt modelId="{A07593C0-2C89-41C7-B9B3-2071AB598214}">
      <dgm:prSet/>
      <dgm:spPr/>
      <dgm:t>
        <a:bodyPr/>
        <a:lstStyle/>
        <a:p>
          <a:r>
            <a:rPr lang="en-US" i="0"/>
            <a:t>“may” vs “May”</a:t>
          </a:r>
          <a:endParaRPr lang="en-US"/>
        </a:p>
      </dgm:t>
    </dgm:pt>
    <dgm:pt modelId="{FEF8C0EA-C568-46C8-A13D-023E28098D66}" type="parTrans" cxnId="{2D60E01F-38EA-4DBF-BCE6-6C3CC4E79650}">
      <dgm:prSet/>
      <dgm:spPr/>
      <dgm:t>
        <a:bodyPr/>
        <a:lstStyle/>
        <a:p>
          <a:endParaRPr lang="en-US"/>
        </a:p>
      </dgm:t>
    </dgm:pt>
    <dgm:pt modelId="{927A5430-B1F6-4B53-BADA-3650FE703845}" type="sibTrans" cxnId="{2D60E01F-38EA-4DBF-BCE6-6C3CC4E79650}">
      <dgm:prSet/>
      <dgm:spPr/>
      <dgm:t>
        <a:bodyPr/>
        <a:lstStyle/>
        <a:p>
          <a:endParaRPr lang="en-US"/>
        </a:p>
      </dgm:t>
    </dgm:pt>
    <dgm:pt modelId="{54430E0C-61DC-4627-B094-8694437B3870}">
      <dgm:prSet/>
      <dgm:spPr/>
      <dgm:t>
        <a:bodyPr/>
        <a:lstStyle/>
        <a:p>
          <a:r>
            <a:rPr lang="en-US" i="0" dirty="0"/>
            <a:t>You </a:t>
          </a:r>
          <a:r>
            <a:rPr lang="en-US" b="1" i="0" u="sng" dirty="0"/>
            <a:t>may</a:t>
          </a:r>
          <a:r>
            <a:rPr lang="en-US" i="0" dirty="0"/>
            <a:t> go out after finishing your homework.</a:t>
          </a:r>
          <a:endParaRPr lang="en-US" dirty="0"/>
        </a:p>
      </dgm:t>
    </dgm:pt>
    <dgm:pt modelId="{85BD512E-EA76-4128-8D09-6F27F3993049}" type="parTrans" cxnId="{43F68FC1-6776-41AC-888A-3C6B955F5396}">
      <dgm:prSet/>
      <dgm:spPr/>
      <dgm:t>
        <a:bodyPr/>
        <a:lstStyle/>
        <a:p>
          <a:endParaRPr lang="en-US"/>
        </a:p>
      </dgm:t>
    </dgm:pt>
    <dgm:pt modelId="{C6F143D6-8801-45C9-AD66-8F4E82BE732D}" type="sibTrans" cxnId="{43F68FC1-6776-41AC-888A-3C6B955F5396}">
      <dgm:prSet/>
      <dgm:spPr/>
      <dgm:t>
        <a:bodyPr/>
        <a:lstStyle/>
        <a:p>
          <a:endParaRPr lang="en-US"/>
        </a:p>
      </dgm:t>
    </dgm:pt>
    <dgm:pt modelId="{F1E46BCB-9017-4348-BF1E-5372D4E156A0}">
      <dgm:prSet/>
      <dgm:spPr/>
      <dgm:t>
        <a:bodyPr/>
        <a:lstStyle/>
        <a:p>
          <a:r>
            <a:rPr lang="en-US" i="0" dirty="0"/>
            <a:t>The flowers bloom in </a:t>
          </a:r>
          <a:r>
            <a:rPr lang="en-US" b="1" i="0" u="sng" dirty="0"/>
            <a:t>May</a:t>
          </a:r>
          <a:r>
            <a:rPr lang="en-US" i="0" dirty="0"/>
            <a:t>.</a:t>
          </a:r>
          <a:endParaRPr lang="en-US" dirty="0"/>
        </a:p>
      </dgm:t>
    </dgm:pt>
    <dgm:pt modelId="{765390C3-7E1F-40EA-B4FB-953ABD06E0AE}" type="parTrans" cxnId="{79FF2BD2-291B-4B62-AE3C-0382FC4B2BC1}">
      <dgm:prSet/>
      <dgm:spPr/>
      <dgm:t>
        <a:bodyPr/>
        <a:lstStyle/>
        <a:p>
          <a:endParaRPr lang="en-US"/>
        </a:p>
      </dgm:t>
    </dgm:pt>
    <dgm:pt modelId="{48643513-40F7-4DBF-9533-4ED8CBB7E68A}" type="sibTrans" cxnId="{79FF2BD2-291B-4B62-AE3C-0382FC4B2BC1}">
      <dgm:prSet/>
      <dgm:spPr/>
      <dgm:t>
        <a:bodyPr/>
        <a:lstStyle/>
        <a:p>
          <a:endParaRPr lang="en-US"/>
        </a:p>
      </dgm:t>
    </dgm:pt>
    <dgm:pt modelId="{CA9F69EA-1DFD-4174-8DEC-36F61DFC90D6}">
      <dgm:prSet/>
      <dgm:spPr/>
      <dgm:t>
        <a:bodyPr/>
        <a:lstStyle/>
        <a:p>
          <a:r>
            <a:rPr lang="en-US" i="0"/>
            <a:t>“polish” vs “Polish”</a:t>
          </a:r>
          <a:endParaRPr lang="en-US"/>
        </a:p>
      </dgm:t>
    </dgm:pt>
    <dgm:pt modelId="{6DE68AC7-AFFF-4D54-81AE-0FB8FC6E59D2}" type="parTrans" cxnId="{D3071DD2-CC1D-4145-AB32-496A4BDC7DCA}">
      <dgm:prSet/>
      <dgm:spPr/>
      <dgm:t>
        <a:bodyPr/>
        <a:lstStyle/>
        <a:p>
          <a:endParaRPr lang="en-US"/>
        </a:p>
      </dgm:t>
    </dgm:pt>
    <dgm:pt modelId="{AFD1D27F-BFA3-463D-BBA4-D62E15568656}" type="sibTrans" cxnId="{D3071DD2-CC1D-4145-AB32-496A4BDC7DCA}">
      <dgm:prSet/>
      <dgm:spPr/>
      <dgm:t>
        <a:bodyPr/>
        <a:lstStyle/>
        <a:p>
          <a:endParaRPr lang="en-US"/>
        </a:p>
      </dgm:t>
    </dgm:pt>
    <dgm:pt modelId="{248C37C1-BFAA-4E28-9D9A-A525208C024F}">
      <dgm:prSet/>
      <dgm:spPr/>
      <dgm:t>
        <a:bodyPr/>
        <a:lstStyle/>
        <a:p>
          <a:r>
            <a:rPr lang="en-US" i="0" dirty="0"/>
            <a:t>I will </a:t>
          </a:r>
          <a:r>
            <a:rPr lang="en-US" b="1" i="0" u="sng" dirty="0"/>
            <a:t>polish </a:t>
          </a:r>
          <a:r>
            <a:rPr lang="en-US" i="0" dirty="0"/>
            <a:t>the silverware for the dinner party.</a:t>
          </a:r>
          <a:endParaRPr lang="en-US" dirty="0"/>
        </a:p>
      </dgm:t>
    </dgm:pt>
    <dgm:pt modelId="{E4167523-373C-4CB1-B5B6-F868C1107FA8}" type="parTrans" cxnId="{C3E2B620-155A-42C9-BCE6-D969B38F5D68}">
      <dgm:prSet/>
      <dgm:spPr/>
      <dgm:t>
        <a:bodyPr/>
        <a:lstStyle/>
        <a:p>
          <a:endParaRPr lang="en-US"/>
        </a:p>
      </dgm:t>
    </dgm:pt>
    <dgm:pt modelId="{64F1EF8E-B8B6-403F-AD79-2FA846018C88}" type="sibTrans" cxnId="{C3E2B620-155A-42C9-BCE6-D969B38F5D68}">
      <dgm:prSet/>
      <dgm:spPr/>
      <dgm:t>
        <a:bodyPr/>
        <a:lstStyle/>
        <a:p>
          <a:endParaRPr lang="en-US"/>
        </a:p>
      </dgm:t>
    </dgm:pt>
    <dgm:pt modelId="{64D336AC-0A6A-4B74-8B70-D465E84EC530}">
      <dgm:prSet/>
      <dgm:spPr/>
      <dgm:t>
        <a:bodyPr/>
        <a:lstStyle/>
        <a:p>
          <a:r>
            <a:rPr lang="en-US" i="0" dirty="0"/>
            <a:t>She is learning to speak </a:t>
          </a:r>
          <a:r>
            <a:rPr lang="en-US" b="1" i="0" u="sng" dirty="0"/>
            <a:t>Polish</a:t>
          </a:r>
          <a:r>
            <a:rPr lang="en-US" i="0" dirty="0"/>
            <a:t>.</a:t>
          </a:r>
          <a:endParaRPr lang="en-US" dirty="0"/>
        </a:p>
      </dgm:t>
    </dgm:pt>
    <dgm:pt modelId="{694A41D7-A758-4393-905C-AEC80FF297F5}" type="parTrans" cxnId="{085BC0A7-2AC6-4C79-AC0E-487DC710DB8E}">
      <dgm:prSet/>
      <dgm:spPr/>
      <dgm:t>
        <a:bodyPr/>
        <a:lstStyle/>
        <a:p>
          <a:endParaRPr lang="en-US"/>
        </a:p>
      </dgm:t>
    </dgm:pt>
    <dgm:pt modelId="{50617174-4DA0-4A0B-BA7A-44CD793B8578}" type="sibTrans" cxnId="{085BC0A7-2AC6-4C79-AC0E-487DC710DB8E}">
      <dgm:prSet/>
      <dgm:spPr/>
      <dgm:t>
        <a:bodyPr/>
        <a:lstStyle/>
        <a:p>
          <a:endParaRPr lang="en-US"/>
        </a:p>
      </dgm:t>
    </dgm:pt>
    <dgm:pt modelId="{1CFD4614-4120-2348-BB5B-1EC0431B3E5D}" type="pres">
      <dgm:prSet presAssocID="{D0442270-6B3D-42A9-9ECA-C0A9D6ED938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5381BA-6DC3-5A45-80BF-3C0EAE92AD8A}" type="pres">
      <dgm:prSet presAssocID="{C99B685C-63B9-4804-93F4-CE28442D94A3}" presName="root" presStyleCnt="0"/>
      <dgm:spPr/>
    </dgm:pt>
    <dgm:pt modelId="{F9FC5828-7837-F944-A4B9-C4E70CC90695}" type="pres">
      <dgm:prSet presAssocID="{C99B685C-63B9-4804-93F4-CE28442D94A3}" presName="rootComposite" presStyleCnt="0"/>
      <dgm:spPr/>
    </dgm:pt>
    <dgm:pt modelId="{6562B808-8CF8-734D-BB35-09616D8782AF}" type="pres">
      <dgm:prSet presAssocID="{C99B685C-63B9-4804-93F4-CE28442D94A3}" presName="rootText" presStyleLbl="node1" presStyleIdx="0" presStyleCnt="5"/>
      <dgm:spPr/>
    </dgm:pt>
    <dgm:pt modelId="{03D0CF58-6ADD-6647-ACFA-D5D9BFAF9736}" type="pres">
      <dgm:prSet presAssocID="{C99B685C-63B9-4804-93F4-CE28442D94A3}" presName="rootConnector" presStyleLbl="node1" presStyleIdx="0" presStyleCnt="5"/>
      <dgm:spPr/>
    </dgm:pt>
    <dgm:pt modelId="{A9D1C0D5-8AB8-5843-8737-B3724719BC49}" type="pres">
      <dgm:prSet presAssocID="{C99B685C-63B9-4804-93F4-CE28442D94A3}" presName="childShape" presStyleCnt="0"/>
      <dgm:spPr/>
    </dgm:pt>
    <dgm:pt modelId="{AEDDB3AA-EC49-6047-9E21-9525C17FA27C}" type="pres">
      <dgm:prSet presAssocID="{F36342AC-E1A2-493E-B31C-90EFFE37C633}" presName="Name13" presStyleLbl="parChTrans1D2" presStyleIdx="0" presStyleCnt="7"/>
      <dgm:spPr/>
    </dgm:pt>
    <dgm:pt modelId="{60BCFEE7-6E4C-4F48-8EDB-B3356E5C8777}" type="pres">
      <dgm:prSet presAssocID="{98482F99-6082-4949-A08C-9004AC5776CF}" presName="childText" presStyleLbl="bgAcc1" presStyleIdx="0" presStyleCnt="7">
        <dgm:presLayoutVars>
          <dgm:bulletEnabled val="1"/>
        </dgm:presLayoutVars>
      </dgm:prSet>
      <dgm:spPr/>
    </dgm:pt>
    <dgm:pt modelId="{DA40B085-4933-4640-931D-6FE3EA75BAB2}" type="pres">
      <dgm:prSet presAssocID="{5757492B-C510-46A3-80B0-ED2EB383022F}" presName="root" presStyleCnt="0"/>
      <dgm:spPr/>
    </dgm:pt>
    <dgm:pt modelId="{AFEB1812-CC91-E248-9D9E-2921D01AE5D5}" type="pres">
      <dgm:prSet presAssocID="{5757492B-C510-46A3-80B0-ED2EB383022F}" presName="rootComposite" presStyleCnt="0"/>
      <dgm:spPr/>
    </dgm:pt>
    <dgm:pt modelId="{86253BAD-199E-3346-BF8A-8DD0CA4D49E6}" type="pres">
      <dgm:prSet presAssocID="{5757492B-C510-46A3-80B0-ED2EB383022F}" presName="rootText" presStyleLbl="node1" presStyleIdx="1" presStyleCnt="5"/>
      <dgm:spPr/>
    </dgm:pt>
    <dgm:pt modelId="{E6A88083-18BA-3045-AB79-21B8897AF3AE}" type="pres">
      <dgm:prSet presAssocID="{5757492B-C510-46A3-80B0-ED2EB383022F}" presName="rootConnector" presStyleLbl="node1" presStyleIdx="1" presStyleCnt="5"/>
      <dgm:spPr/>
    </dgm:pt>
    <dgm:pt modelId="{E2AFBE94-19BF-204C-9AB5-1C8D9F8961DB}" type="pres">
      <dgm:prSet presAssocID="{5757492B-C510-46A3-80B0-ED2EB383022F}" presName="childShape" presStyleCnt="0"/>
      <dgm:spPr/>
    </dgm:pt>
    <dgm:pt modelId="{AAAE7CBA-A09D-D945-B59B-CC0763151BCF}" type="pres">
      <dgm:prSet presAssocID="{D8B32905-7B7E-4D8D-BF7B-5814E3FC1C7E}" presName="root" presStyleCnt="0"/>
      <dgm:spPr/>
    </dgm:pt>
    <dgm:pt modelId="{A9AD736D-92E2-5D4F-9817-B00030663E07}" type="pres">
      <dgm:prSet presAssocID="{D8B32905-7B7E-4D8D-BF7B-5814E3FC1C7E}" presName="rootComposite" presStyleCnt="0"/>
      <dgm:spPr/>
    </dgm:pt>
    <dgm:pt modelId="{84E73E7D-E253-5A46-B260-638F35E67967}" type="pres">
      <dgm:prSet presAssocID="{D8B32905-7B7E-4D8D-BF7B-5814E3FC1C7E}" presName="rootText" presStyleLbl="node1" presStyleIdx="2" presStyleCnt="5"/>
      <dgm:spPr/>
    </dgm:pt>
    <dgm:pt modelId="{423C797E-210E-4D42-9B09-97CFC96B447E}" type="pres">
      <dgm:prSet presAssocID="{D8B32905-7B7E-4D8D-BF7B-5814E3FC1C7E}" presName="rootConnector" presStyleLbl="node1" presStyleIdx="2" presStyleCnt="5"/>
      <dgm:spPr/>
    </dgm:pt>
    <dgm:pt modelId="{50AF40FE-B974-E540-837B-DDD739C2A75A}" type="pres">
      <dgm:prSet presAssocID="{D8B32905-7B7E-4D8D-BF7B-5814E3FC1C7E}" presName="childShape" presStyleCnt="0"/>
      <dgm:spPr/>
    </dgm:pt>
    <dgm:pt modelId="{BC948E01-1650-6D43-9424-B6F416EABDFF}" type="pres">
      <dgm:prSet presAssocID="{F108E7B0-DC46-47EB-A7F5-21E28B832815}" presName="Name13" presStyleLbl="parChTrans1D2" presStyleIdx="1" presStyleCnt="7"/>
      <dgm:spPr/>
    </dgm:pt>
    <dgm:pt modelId="{252EE9B3-59C6-2946-B763-BAF34EBD151D}" type="pres">
      <dgm:prSet presAssocID="{6AFD5A81-21F2-478F-93EE-608D0FF60450}" presName="childText" presStyleLbl="bgAcc1" presStyleIdx="1" presStyleCnt="7">
        <dgm:presLayoutVars>
          <dgm:bulletEnabled val="1"/>
        </dgm:presLayoutVars>
      </dgm:prSet>
      <dgm:spPr/>
    </dgm:pt>
    <dgm:pt modelId="{361EC358-5337-7446-AE41-E7CDF6071ACE}" type="pres">
      <dgm:prSet presAssocID="{0B7EE69E-66B5-4088-AE34-F820A290CF92}" presName="Name13" presStyleLbl="parChTrans1D2" presStyleIdx="2" presStyleCnt="7"/>
      <dgm:spPr/>
    </dgm:pt>
    <dgm:pt modelId="{6D3E4F72-FBC8-B049-BA5B-0F095BB9489F}" type="pres">
      <dgm:prSet presAssocID="{A9D9320B-A59B-46F8-9DCF-F9F544A4CEB7}" presName="childText" presStyleLbl="bgAcc1" presStyleIdx="2" presStyleCnt="7">
        <dgm:presLayoutVars>
          <dgm:bulletEnabled val="1"/>
        </dgm:presLayoutVars>
      </dgm:prSet>
      <dgm:spPr/>
    </dgm:pt>
    <dgm:pt modelId="{F8544B92-CBD8-8D40-926D-8B9017B8447B}" type="pres">
      <dgm:prSet presAssocID="{A07593C0-2C89-41C7-B9B3-2071AB598214}" presName="root" presStyleCnt="0"/>
      <dgm:spPr/>
    </dgm:pt>
    <dgm:pt modelId="{66480203-DB71-2541-9923-8304CD5F773B}" type="pres">
      <dgm:prSet presAssocID="{A07593C0-2C89-41C7-B9B3-2071AB598214}" presName="rootComposite" presStyleCnt="0"/>
      <dgm:spPr/>
    </dgm:pt>
    <dgm:pt modelId="{0B6422AA-A2CD-4049-AE4D-F60E33D3FF66}" type="pres">
      <dgm:prSet presAssocID="{A07593C0-2C89-41C7-B9B3-2071AB598214}" presName="rootText" presStyleLbl="node1" presStyleIdx="3" presStyleCnt="5"/>
      <dgm:spPr/>
    </dgm:pt>
    <dgm:pt modelId="{1FF32831-33A5-C04F-AF1C-A3A08E13DFF0}" type="pres">
      <dgm:prSet presAssocID="{A07593C0-2C89-41C7-B9B3-2071AB598214}" presName="rootConnector" presStyleLbl="node1" presStyleIdx="3" presStyleCnt="5"/>
      <dgm:spPr/>
    </dgm:pt>
    <dgm:pt modelId="{96142DE9-AD6F-764B-A191-CD524BEC79AA}" type="pres">
      <dgm:prSet presAssocID="{A07593C0-2C89-41C7-B9B3-2071AB598214}" presName="childShape" presStyleCnt="0"/>
      <dgm:spPr/>
    </dgm:pt>
    <dgm:pt modelId="{6EE793B0-2DA7-1C41-A00A-D78A12091754}" type="pres">
      <dgm:prSet presAssocID="{85BD512E-EA76-4128-8D09-6F27F3993049}" presName="Name13" presStyleLbl="parChTrans1D2" presStyleIdx="3" presStyleCnt="7"/>
      <dgm:spPr/>
    </dgm:pt>
    <dgm:pt modelId="{A31E3F2D-9947-E54F-BC5F-D7892C465217}" type="pres">
      <dgm:prSet presAssocID="{54430E0C-61DC-4627-B094-8694437B3870}" presName="childText" presStyleLbl="bgAcc1" presStyleIdx="3" presStyleCnt="7">
        <dgm:presLayoutVars>
          <dgm:bulletEnabled val="1"/>
        </dgm:presLayoutVars>
      </dgm:prSet>
      <dgm:spPr/>
    </dgm:pt>
    <dgm:pt modelId="{94A4431B-05D0-FF46-A25D-4D06891B9C58}" type="pres">
      <dgm:prSet presAssocID="{765390C3-7E1F-40EA-B4FB-953ABD06E0AE}" presName="Name13" presStyleLbl="parChTrans1D2" presStyleIdx="4" presStyleCnt="7"/>
      <dgm:spPr/>
    </dgm:pt>
    <dgm:pt modelId="{ECCEDBE8-A118-F946-B954-8BF0E10D4307}" type="pres">
      <dgm:prSet presAssocID="{F1E46BCB-9017-4348-BF1E-5372D4E156A0}" presName="childText" presStyleLbl="bgAcc1" presStyleIdx="4" presStyleCnt="7">
        <dgm:presLayoutVars>
          <dgm:bulletEnabled val="1"/>
        </dgm:presLayoutVars>
      </dgm:prSet>
      <dgm:spPr/>
    </dgm:pt>
    <dgm:pt modelId="{67EC2B33-DEF8-5B49-8CEF-4DF4AE5CF622}" type="pres">
      <dgm:prSet presAssocID="{CA9F69EA-1DFD-4174-8DEC-36F61DFC90D6}" presName="root" presStyleCnt="0"/>
      <dgm:spPr/>
    </dgm:pt>
    <dgm:pt modelId="{5CAD6456-A80F-2B4E-9B2B-80C7BF5E737C}" type="pres">
      <dgm:prSet presAssocID="{CA9F69EA-1DFD-4174-8DEC-36F61DFC90D6}" presName="rootComposite" presStyleCnt="0"/>
      <dgm:spPr/>
    </dgm:pt>
    <dgm:pt modelId="{E7A6D4EF-7E9A-904D-B4F0-7742D1730C22}" type="pres">
      <dgm:prSet presAssocID="{CA9F69EA-1DFD-4174-8DEC-36F61DFC90D6}" presName="rootText" presStyleLbl="node1" presStyleIdx="4" presStyleCnt="5"/>
      <dgm:spPr/>
    </dgm:pt>
    <dgm:pt modelId="{5C84DBB9-8EB9-BA4B-880D-023297CD2BE5}" type="pres">
      <dgm:prSet presAssocID="{CA9F69EA-1DFD-4174-8DEC-36F61DFC90D6}" presName="rootConnector" presStyleLbl="node1" presStyleIdx="4" presStyleCnt="5"/>
      <dgm:spPr/>
    </dgm:pt>
    <dgm:pt modelId="{ABC9FDC8-F502-7A44-9C86-A8AC443C9A7C}" type="pres">
      <dgm:prSet presAssocID="{CA9F69EA-1DFD-4174-8DEC-36F61DFC90D6}" presName="childShape" presStyleCnt="0"/>
      <dgm:spPr/>
    </dgm:pt>
    <dgm:pt modelId="{D8D7BA7C-95DE-2642-B60F-F59D030C9941}" type="pres">
      <dgm:prSet presAssocID="{E4167523-373C-4CB1-B5B6-F868C1107FA8}" presName="Name13" presStyleLbl="parChTrans1D2" presStyleIdx="5" presStyleCnt="7"/>
      <dgm:spPr/>
    </dgm:pt>
    <dgm:pt modelId="{527D5C28-2650-0A4C-9B7C-A1E67574DE60}" type="pres">
      <dgm:prSet presAssocID="{248C37C1-BFAA-4E28-9D9A-A525208C024F}" presName="childText" presStyleLbl="bgAcc1" presStyleIdx="5" presStyleCnt="7">
        <dgm:presLayoutVars>
          <dgm:bulletEnabled val="1"/>
        </dgm:presLayoutVars>
      </dgm:prSet>
      <dgm:spPr/>
    </dgm:pt>
    <dgm:pt modelId="{10E2019E-D245-3442-B7E6-0559E65747C4}" type="pres">
      <dgm:prSet presAssocID="{694A41D7-A758-4393-905C-AEC80FF297F5}" presName="Name13" presStyleLbl="parChTrans1D2" presStyleIdx="6" presStyleCnt="7"/>
      <dgm:spPr/>
    </dgm:pt>
    <dgm:pt modelId="{972F41EB-00F6-D84D-9C23-EBF744098949}" type="pres">
      <dgm:prSet presAssocID="{64D336AC-0A6A-4B74-8B70-D465E84EC530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01A99C17-8AC9-4B4E-B595-8F01F90E5BEE}" type="presOf" srcId="{D8B32905-7B7E-4D8D-BF7B-5814E3FC1C7E}" destId="{84E73E7D-E253-5A46-B260-638F35E67967}" srcOrd="0" destOrd="0" presId="urn:microsoft.com/office/officeart/2005/8/layout/hierarchy3"/>
    <dgm:cxn modelId="{2D60E01F-38EA-4DBF-BCE6-6C3CC4E79650}" srcId="{D0442270-6B3D-42A9-9ECA-C0A9D6ED9386}" destId="{A07593C0-2C89-41C7-B9B3-2071AB598214}" srcOrd="3" destOrd="0" parTransId="{FEF8C0EA-C568-46C8-A13D-023E28098D66}" sibTransId="{927A5430-B1F6-4B53-BADA-3650FE703845}"/>
    <dgm:cxn modelId="{C3E2B620-155A-42C9-BCE6-D969B38F5D68}" srcId="{CA9F69EA-1DFD-4174-8DEC-36F61DFC90D6}" destId="{248C37C1-BFAA-4E28-9D9A-A525208C024F}" srcOrd="0" destOrd="0" parTransId="{E4167523-373C-4CB1-B5B6-F868C1107FA8}" sibTransId="{64F1EF8E-B8B6-403F-AD79-2FA846018C88}"/>
    <dgm:cxn modelId="{972A3724-E104-4910-BD04-E21336A7BACB}" srcId="{D8B32905-7B7E-4D8D-BF7B-5814E3FC1C7E}" destId="{6AFD5A81-21F2-478F-93EE-608D0FF60450}" srcOrd="0" destOrd="0" parTransId="{F108E7B0-DC46-47EB-A7F5-21E28B832815}" sibTransId="{5370BBFB-D712-43D1-9F7B-AF482791C6B8}"/>
    <dgm:cxn modelId="{11976E30-0A7B-5B46-BE06-7DE5C002F6AD}" type="presOf" srcId="{D8B32905-7B7E-4D8D-BF7B-5814E3FC1C7E}" destId="{423C797E-210E-4D42-9B09-97CFC96B447E}" srcOrd="1" destOrd="0" presId="urn:microsoft.com/office/officeart/2005/8/layout/hierarchy3"/>
    <dgm:cxn modelId="{C29D9045-5CE7-404A-953E-CE3A2B1E5E61}" srcId="{D8B32905-7B7E-4D8D-BF7B-5814E3FC1C7E}" destId="{A9D9320B-A59B-46F8-9DCF-F9F544A4CEB7}" srcOrd="1" destOrd="0" parTransId="{0B7EE69E-66B5-4088-AE34-F820A290CF92}" sibTransId="{00595E6E-2B35-4FFB-8E90-5B9B51F0AEAB}"/>
    <dgm:cxn modelId="{28BB7653-ACD7-444D-BE89-6E63CCC135C1}" type="presOf" srcId="{A07593C0-2C89-41C7-B9B3-2071AB598214}" destId="{1FF32831-33A5-C04F-AF1C-A3A08E13DFF0}" srcOrd="1" destOrd="0" presId="urn:microsoft.com/office/officeart/2005/8/layout/hierarchy3"/>
    <dgm:cxn modelId="{8B0E2260-398C-E040-A745-4F5FD4588F93}" type="presOf" srcId="{C99B685C-63B9-4804-93F4-CE28442D94A3}" destId="{6562B808-8CF8-734D-BB35-09616D8782AF}" srcOrd="0" destOrd="0" presId="urn:microsoft.com/office/officeart/2005/8/layout/hierarchy3"/>
    <dgm:cxn modelId="{8499ED60-BC0B-6C45-A5FF-7CF0B0CF1322}" type="presOf" srcId="{248C37C1-BFAA-4E28-9D9A-A525208C024F}" destId="{527D5C28-2650-0A4C-9B7C-A1E67574DE60}" srcOrd="0" destOrd="0" presId="urn:microsoft.com/office/officeart/2005/8/layout/hierarchy3"/>
    <dgm:cxn modelId="{6DFBF563-29EA-BF4A-9141-F53319BB0E00}" type="presOf" srcId="{F1E46BCB-9017-4348-BF1E-5372D4E156A0}" destId="{ECCEDBE8-A118-F946-B954-8BF0E10D4307}" srcOrd="0" destOrd="0" presId="urn:microsoft.com/office/officeart/2005/8/layout/hierarchy3"/>
    <dgm:cxn modelId="{B452DD64-FDA1-4A13-9EF5-D8E12954D46B}" srcId="{D0442270-6B3D-42A9-9ECA-C0A9D6ED9386}" destId="{5757492B-C510-46A3-80B0-ED2EB383022F}" srcOrd="1" destOrd="0" parTransId="{187C89E3-C9AE-4F3D-9805-A8D0928F0B8F}" sibTransId="{94E0CF33-AABF-463F-815D-23AD7796BC03}"/>
    <dgm:cxn modelId="{2E0A4268-868E-5743-8EFE-4FD46C6519CE}" type="presOf" srcId="{A9D9320B-A59B-46F8-9DCF-F9F544A4CEB7}" destId="{6D3E4F72-FBC8-B049-BA5B-0F095BB9489F}" srcOrd="0" destOrd="0" presId="urn:microsoft.com/office/officeart/2005/8/layout/hierarchy3"/>
    <dgm:cxn modelId="{776C2077-4EA3-534B-8024-A0EB9641D495}" type="presOf" srcId="{0B7EE69E-66B5-4088-AE34-F820A290CF92}" destId="{361EC358-5337-7446-AE41-E7CDF6071ACE}" srcOrd="0" destOrd="0" presId="urn:microsoft.com/office/officeart/2005/8/layout/hierarchy3"/>
    <dgm:cxn modelId="{5754807D-85BA-164C-8EA7-DFBBCEB659BF}" type="presOf" srcId="{CA9F69EA-1DFD-4174-8DEC-36F61DFC90D6}" destId="{5C84DBB9-8EB9-BA4B-880D-023297CD2BE5}" srcOrd="1" destOrd="0" presId="urn:microsoft.com/office/officeart/2005/8/layout/hierarchy3"/>
    <dgm:cxn modelId="{E359E57D-5736-9742-9FD1-B734185D8D47}" type="presOf" srcId="{54430E0C-61DC-4627-B094-8694437B3870}" destId="{A31E3F2D-9947-E54F-BC5F-D7892C465217}" srcOrd="0" destOrd="0" presId="urn:microsoft.com/office/officeart/2005/8/layout/hierarchy3"/>
    <dgm:cxn modelId="{16943985-D006-9240-B821-A9C31500BEA4}" type="presOf" srcId="{694A41D7-A758-4393-905C-AEC80FF297F5}" destId="{10E2019E-D245-3442-B7E6-0559E65747C4}" srcOrd="0" destOrd="0" presId="urn:microsoft.com/office/officeart/2005/8/layout/hierarchy3"/>
    <dgm:cxn modelId="{5EA17485-8B38-2340-BD6F-18F75BB78B0D}" type="presOf" srcId="{A07593C0-2C89-41C7-B9B3-2071AB598214}" destId="{0B6422AA-A2CD-4049-AE4D-F60E33D3FF66}" srcOrd="0" destOrd="0" presId="urn:microsoft.com/office/officeart/2005/8/layout/hierarchy3"/>
    <dgm:cxn modelId="{9EA7228A-5AD4-6941-94BC-8B91FDDEF067}" type="presOf" srcId="{C99B685C-63B9-4804-93F4-CE28442D94A3}" destId="{03D0CF58-6ADD-6647-ACFA-D5D9BFAF9736}" srcOrd="1" destOrd="0" presId="urn:microsoft.com/office/officeart/2005/8/layout/hierarchy3"/>
    <dgm:cxn modelId="{72FD2B8D-1AB5-A348-9F10-05F83281AC6A}" type="presOf" srcId="{D0442270-6B3D-42A9-9ECA-C0A9D6ED9386}" destId="{1CFD4614-4120-2348-BB5B-1EC0431B3E5D}" srcOrd="0" destOrd="0" presId="urn:microsoft.com/office/officeart/2005/8/layout/hierarchy3"/>
    <dgm:cxn modelId="{C4CBE59A-4746-294E-BAE0-A9FE3CAB4558}" type="presOf" srcId="{E4167523-373C-4CB1-B5B6-F868C1107FA8}" destId="{D8D7BA7C-95DE-2642-B60F-F59D030C9941}" srcOrd="0" destOrd="0" presId="urn:microsoft.com/office/officeart/2005/8/layout/hierarchy3"/>
    <dgm:cxn modelId="{2D1CC2A5-9AE2-D644-9364-4BA5D7F82124}" type="presOf" srcId="{5757492B-C510-46A3-80B0-ED2EB383022F}" destId="{E6A88083-18BA-3045-AB79-21B8897AF3AE}" srcOrd="1" destOrd="0" presId="urn:microsoft.com/office/officeart/2005/8/layout/hierarchy3"/>
    <dgm:cxn modelId="{085BC0A7-2AC6-4C79-AC0E-487DC710DB8E}" srcId="{CA9F69EA-1DFD-4174-8DEC-36F61DFC90D6}" destId="{64D336AC-0A6A-4B74-8B70-D465E84EC530}" srcOrd="1" destOrd="0" parTransId="{694A41D7-A758-4393-905C-AEC80FF297F5}" sibTransId="{50617174-4DA0-4A0B-BA7A-44CD793B8578}"/>
    <dgm:cxn modelId="{656AD7A7-E2DE-0C49-868C-D0E7E898197A}" type="presOf" srcId="{6AFD5A81-21F2-478F-93EE-608D0FF60450}" destId="{252EE9B3-59C6-2946-B763-BAF34EBD151D}" srcOrd="0" destOrd="0" presId="urn:microsoft.com/office/officeart/2005/8/layout/hierarchy3"/>
    <dgm:cxn modelId="{A29FB2A9-366F-2847-9BAA-44094CD32986}" type="presOf" srcId="{F36342AC-E1A2-493E-B31C-90EFFE37C633}" destId="{AEDDB3AA-EC49-6047-9E21-9525C17FA27C}" srcOrd="0" destOrd="0" presId="urn:microsoft.com/office/officeart/2005/8/layout/hierarchy3"/>
    <dgm:cxn modelId="{72BB74AA-FB32-0943-BF87-F2ED6EB0CBFA}" type="presOf" srcId="{64D336AC-0A6A-4B74-8B70-D465E84EC530}" destId="{972F41EB-00F6-D84D-9C23-EBF744098949}" srcOrd="0" destOrd="0" presId="urn:microsoft.com/office/officeart/2005/8/layout/hierarchy3"/>
    <dgm:cxn modelId="{1D8A96AD-082B-4743-8167-7495C672C84C}" srcId="{D0442270-6B3D-42A9-9ECA-C0A9D6ED9386}" destId="{D8B32905-7B7E-4D8D-BF7B-5814E3FC1C7E}" srcOrd="2" destOrd="0" parTransId="{870004AD-AA14-46BD-9A32-034FA744C42C}" sibTransId="{5C1A326B-B8B9-4D43-B7D9-22828F42A298}"/>
    <dgm:cxn modelId="{D689E7B2-C00F-4B8C-AFFD-2CF60BEBA696}" srcId="{C99B685C-63B9-4804-93F4-CE28442D94A3}" destId="{98482F99-6082-4949-A08C-9004AC5776CF}" srcOrd="0" destOrd="0" parTransId="{F36342AC-E1A2-493E-B31C-90EFFE37C633}" sibTransId="{13FAD4BE-56AA-4F53-ADEB-A095A15A4F54}"/>
    <dgm:cxn modelId="{DFC76DBE-1302-7543-BB90-A464BF5F488A}" type="presOf" srcId="{5757492B-C510-46A3-80B0-ED2EB383022F}" destId="{86253BAD-199E-3346-BF8A-8DD0CA4D49E6}" srcOrd="0" destOrd="0" presId="urn:microsoft.com/office/officeart/2005/8/layout/hierarchy3"/>
    <dgm:cxn modelId="{43F68FC1-6776-41AC-888A-3C6B955F5396}" srcId="{A07593C0-2C89-41C7-B9B3-2071AB598214}" destId="{54430E0C-61DC-4627-B094-8694437B3870}" srcOrd="0" destOrd="0" parTransId="{85BD512E-EA76-4128-8D09-6F27F3993049}" sibTransId="{C6F143D6-8801-45C9-AD66-8F4E82BE732D}"/>
    <dgm:cxn modelId="{428D74C5-2087-4469-9C2F-02C189D6047C}" srcId="{D0442270-6B3D-42A9-9ECA-C0A9D6ED9386}" destId="{C99B685C-63B9-4804-93F4-CE28442D94A3}" srcOrd="0" destOrd="0" parTransId="{CE6698AA-6EF9-44DF-8607-B19A9CD7E387}" sibTransId="{BAFEECBD-8344-4FB7-B469-EA2D1AE5B72C}"/>
    <dgm:cxn modelId="{D3071DD2-CC1D-4145-AB32-496A4BDC7DCA}" srcId="{D0442270-6B3D-42A9-9ECA-C0A9D6ED9386}" destId="{CA9F69EA-1DFD-4174-8DEC-36F61DFC90D6}" srcOrd="4" destOrd="0" parTransId="{6DE68AC7-AFFF-4D54-81AE-0FB8FC6E59D2}" sibTransId="{AFD1D27F-BFA3-463D-BBA4-D62E15568656}"/>
    <dgm:cxn modelId="{79FF2BD2-291B-4B62-AE3C-0382FC4B2BC1}" srcId="{A07593C0-2C89-41C7-B9B3-2071AB598214}" destId="{F1E46BCB-9017-4348-BF1E-5372D4E156A0}" srcOrd="1" destOrd="0" parTransId="{765390C3-7E1F-40EA-B4FB-953ABD06E0AE}" sibTransId="{48643513-40F7-4DBF-9533-4ED8CBB7E68A}"/>
    <dgm:cxn modelId="{ED7714D3-F399-B64D-A367-CEA768C408E4}" type="presOf" srcId="{CA9F69EA-1DFD-4174-8DEC-36F61DFC90D6}" destId="{E7A6D4EF-7E9A-904D-B4F0-7742D1730C22}" srcOrd="0" destOrd="0" presId="urn:microsoft.com/office/officeart/2005/8/layout/hierarchy3"/>
    <dgm:cxn modelId="{FBB16BD5-FA1D-F24E-AB9A-97E2241340C8}" type="presOf" srcId="{F108E7B0-DC46-47EB-A7F5-21E28B832815}" destId="{BC948E01-1650-6D43-9424-B6F416EABDFF}" srcOrd="0" destOrd="0" presId="urn:microsoft.com/office/officeart/2005/8/layout/hierarchy3"/>
    <dgm:cxn modelId="{912C04D9-7C3F-F946-84D2-0AD6AF824536}" type="presOf" srcId="{98482F99-6082-4949-A08C-9004AC5776CF}" destId="{60BCFEE7-6E4C-4F48-8EDB-B3356E5C8777}" srcOrd="0" destOrd="0" presId="urn:microsoft.com/office/officeart/2005/8/layout/hierarchy3"/>
    <dgm:cxn modelId="{4A1A15F1-F550-9A42-9003-A04E87178DA7}" type="presOf" srcId="{85BD512E-EA76-4128-8D09-6F27F3993049}" destId="{6EE793B0-2DA7-1C41-A00A-D78A12091754}" srcOrd="0" destOrd="0" presId="urn:microsoft.com/office/officeart/2005/8/layout/hierarchy3"/>
    <dgm:cxn modelId="{AFA7D6F8-C91A-2A47-B428-B73D02DF5DB9}" type="presOf" srcId="{765390C3-7E1F-40EA-B4FB-953ABD06E0AE}" destId="{94A4431B-05D0-FF46-A25D-4D06891B9C58}" srcOrd="0" destOrd="0" presId="urn:microsoft.com/office/officeart/2005/8/layout/hierarchy3"/>
    <dgm:cxn modelId="{03E946A2-A3C2-B74B-954D-11916B0D29A2}" type="presParOf" srcId="{1CFD4614-4120-2348-BB5B-1EC0431B3E5D}" destId="{915381BA-6DC3-5A45-80BF-3C0EAE92AD8A}" srcOrd="0" destOrd="0" presId="urn:microsoft.com/office/officeart/2005/8/layout/hierarchy3"/>
    <dgm:cxn modelId="{C4D5496D-ABF2-1944-85E6-F746F459E6F8}" type="presParOf" srcId="{915381BA-6DC3-5A45-80BF-3C0EAE92AD8A}" destId="{F9FC5828-7837-F944-A4B9-C4E70CC90695}" srcOrd="0" destOrd="0" presId="urn:microsoft.com/office/officeart/2005/8/layout/hierarchy3"/>
    <dgm:cxn modelId="{583C9C74-1464-D04E-B84F-A550E42EC467}" type="presParOf" srcId="{F9FC5828-7837-F944-A4B9-C4E70CC90695}" destId="{6562B808-8CF8-734D-BB35-09616D8782AF}" srcOrd="0" destOrd="0" presId="urn:microsoft.com/office/officeart/2005/8/layout/hierarchy3"/>
    <dgm:cxn modelId="{4D02611E-0710-E949-90E8-218EFA89EFBF}" type="presParOf" srcId="{F9FC5828-7837-F944-A4B9-C4E70CC90695}" destId="{03D0CF58-6ADD-6647-ACFA-D5D9BFAF9736}" srcOrd="1" destOrd="0" presId="urn:microsoft.com/office/officeart/2005/8/layout/hierarchy3"/>
    <dgm:cxn modelId="{C0D817D2-D15A-4F41-A3BC-4EE20A9A7372}" type="presParOf" srcId="{915381BA-6DC3-5A45-80BF-3C0EAE92AD8A}" destId="{A9D1C0D5-8AB8-5843-8737-B3724719BC49}" srcOrd="1" destOrd="0" presId="urn:microsoft.com/office/officeart/2005/8/layout/hierarchy3"/>
    <dgm:cxn modelId="{481AEA1E-CF11-4548-BCC4-6FBCD2FF79FD}" type="presParOf" srcId="{A9D1C0D5-8AB8-5843-8737-B3724719BC49}" destId="{AEDDB3AA-EC49-6047-9E21-9525C17FA27C}" srcOrd="0" destOrd="0" presId="urn:microsoft.com/office/officeart/2005/8/layout/hierarchy3"/>
    <dgm:cxn modelId="{782C3939-BC0A-864D-AD25-87AB7C4DAAB9}" type="presParOf" srcId="{A9D1C0D5-8AB8-5843-8737-B3724719BC49}" destId="{60BCFEE7-6E4C-4F48-8EDB-B3356E5C8777}" srcOrd="1" destOrd="0" presId="urn:microsoft.com/office/officeart/2005/8/layout/hierarchy3"/>
    <dgm:cxn modelId="{7BDD9C58-80C4-D94B-8E5C-741DE4B3D5F8}" type="presParOf" srcId="{1CFD4614-4120-2348-BB5B-1EC0431B3E5D}" destId="{DA40B085-4933-4640-931D-6FE3EA75BAB2}" srcOrd="1" destOrd="0" presId="urn:microsoft.com/office/officeart/2005/8/layout/hierarchy3"/>
    <dgm:cxn modelId="{6F380A37-82DC-5948-9EBE-F118B5A47664}" type="presParOf" srcId="{DA40B085-4933-4640-931D-6FE3EA75BAB2}" destId="{AFEB1812-CC91-E248-9D9E-2921D01AE5D5}" srcOrd="0" destOrd="0" presId="urn:microsoft.com/office/officeart/2005/8/layout/hierarchy3"/>
    <dgm:cxn modelId="{15C65E44-26CF-B94A-8F76-C6057E570DB1}" type="presParOf" srcId="{AFEB1812-CC91-E248-9D9E-2921D01AE5D5}" destId="{86253BAD-199E-3346-BF8A-8DD0CA4D49E6}" srcOrd="0" destOrd="0" presId="urn:microsoft.com/office/officeart/2005/8/layout/hierarchy3"/>
    <dgm:cxn modelId="{9E6B36A2-D343-974F-913B-5F6468F6E4F6}" type="presParOf" srcId="{AFEB1812-CC91-E248-9D9E-2921D01AE5D5}" destId="{E6A88083-18BA-3045-AB79-21B8897AF3AE}" srcOrd="1" destOrd="0" presId="urn:microsoft.com/office/officeart/2005/8/layout/hierarchy3"/>
    <dgm:cxn modelId="{3AA58F4E-65D1-204D-ACE3-E74BADC0322C}" type="presParOf" srcId="{DA40B085-4933-4640-931D-6FE3EA75BAB2}" destId="{E2AFBE94-19BF-204C-9AB5-1C8D9F8961DB}" srcOrd="1" destOrd="0" presId="urn:microsoft.com/office/officeart/2005/8/layout/hierarchy3"/>
    <dgm:cxn modelId="{E07613A4-1298-3645-BB69-864FBD792586}" type="presParOf" srcId="{1CFD4614-4120-2348-BB5B-1EC0431B3E5D}" destId="{AAAE7CBA-A09D-D945-B59B-CC0763151BCF}" srcOrd="2" destOrd="0" presId="urn:microsoft.com/office/officeart/2005/8/layout/hierarchy3"/>
    <dgm:cxn modelId="{09E16EFE-1C32-BA44-B821-E396570B25F3}" type="presParOf" srcId="{AAAE7CBA-A09D-D945-B59B-CC0763151BCF}" destId="{A9AD736D-92E2-5D4F-9817-B00030663E07}" srcOrd="0" destOrd="0" presId="urn:microsoft.com/office/officeart/2005/8/layout/hierarchy3"/>
    <dgm:cxn modelId="{F44CD5E8-9DF5-4842-8BBB-8DDBDE609A27}" type="presParOf" srcId="{A9AD736D-92E2-5D4F-9817-B00030663E07}" destId="{84E73E7D-E253-5A46-B260-638F35E67967}" srcOrd="0" destOrd="0" presId="urn:microsoft.com/office/officeart/2005/8/layout/hierarchy3"/>
    <dgm:cxn modelId="{29B3F770-F365-3344-A7CF-D447A4DAE8EA}" type="presParOf" srcId="{A9AD736D-92E2-5D4F-9817-B00030663E07}" destId="{423C797E-210E-4D42-9B09-97CFC96B447E}" srcOrd="1" destOrd="0" presId="urn:microsoft.com/office/officeart/2005/8/layout/hierarchy3"/>
    <dgm:cxn modelId="{C8F49E2A-8880-BD4E-953A-432DB51C587E}" type="presParOf" srcId="{AAAE7CBA-A09D-D945-B59B-CC0763151BCF}" destId="{50AF40FE-B974-E540-837B-DDD739C2A75A}" srcOrd="1" destOrd="0" presId="urn:microsoft.com/office/officeart/2005/8/layout/hierarchy3"/>
    <dgm:cxn modelId="{4A87EEDB-2D43-9A4C-B6AA-FA7371E397D2}" type="presParOf" srcId="{50AF40FE-B974-E540-837B-DDD739C2A75A}" destId="{BC948E01-1650-6D43-9424-B6F416EABDFF}" srcOrd="0" destOrd="0" presId="urn:microsoft.com/office/officeart/2005/8/layout/hierarchy3"/>
    <dgm:cxn modelId="{4BBDB147-CEF6-1A4D-BC0B-7CA404574C3E}" type="presParOf" srcId="{50AF40FE-B974-E540-837B-DDD739C2A75A}" destId="{252EE9B3-59C6-2946-B763-BAF34EBD151D}" srcOrd="1" destOrd="0" presId="urn:microsoft.com/office/officeart/2005/8/layout/hierarchy3"/>
    <dgm:cxn modelId="{7FA7C5E9-B48A-6A4B-AF10-77259A05CFC9}" type="presParOf" srcId="{50AF40FE-B974-E540-837B-DDD739C2A75A}" destId="{361EC358-5337-7446-AE41-E7CDF6071ACE}" srcOrd="2" destOrd="0" presId="urn:microsoft.com/office/officeart/2005/8/layout/hierarchy3"/>
    <dgm:cxn modelId="{810EC324-2855-B149-8DBB-9EF91B2AE62A}" type="presParOf" srcId="{50AF40FE-B974-E540-837B-DDD739C2A75A}" destId="{6D3E4F72-FBC8-B049-BA5B-0F095BB9489F}" srcOrd="3" destOrd="0" presId="urn:microsoft.com/office/officeart/2005/8/layout/hierarchy3"/>
    <dgm:cxn modelId="{A9A9DBDA-51B6-9D45-9969-0EE389CC4612}" type="presParOf" srcId="{1CFD4614-4120-2348-BB5B-1EC0431B3E5D}" destId="{F8544B92-CBD8-8D40-926D-8B9017B8447B}" srcOrd="3" destOrd="0" presId="urn:microsoft.com/office/officeart/2005/8/layout/hierarchy3"/>
    <dgm:cxn modelId="{B0921DF8-16DD-CF42-9264-4AC17635CE8E}" type="presParOf" srcId="{F8544B92-CBD8-8D40-926D-8B9017B8447B}" destId="{66480203-DB71-2541-9923-8304CD5F773B}" srcOrd="0" destOrd="0" presId="urn:microsoft.com/office/officeart/2005/8/layout/hierarchy3"/>
    <dgm:cxn modelId="{95659FD7-7C30-6E48-9A16-71782F52E694}" type="presParOf" srcId="{66480203-DB71-2541-9923-8304CD5F773B}" destId="{0B6422AA-A2CD-4049-AE4D-F60E33D3FF66}" srcOrd="0" destOrd="0" presId="urn:microsoft.com/office/officeart/2005/8/layout/hierarchy3"/>
    <dgm:cxn modelId="{21B8D9FE-83F2-FE40-967A-E6CA82AADED4}" type="presParOf" srcId="{66480203-DB71-2541-9923-8304CD5F773B}" destId="{1FF32831-33A5-C04F-AF1C-A3A08E13DFF0}" srcOrd="1" destOrd="0" presId="urn:microsoft.com/office/officeart/2005/8/layout/hierarchy3"/>
    <dgm:cxn modelId="{0FF9CCEF-78EF-2A4B-98E3-D858535DE013}" type="presParOf" srcId="{F8544B92-CBD8-8D40-926D-8B9017B8447B}" destId="{96142DE9-AD6F-764B-A191-CD524BEC79AA}" srcOrd="1" destOrd="0" presId="urn:microsoft.com/office/officeart/2005/8/layout/hierarchy3"/>
    <dgm:cxn modelId="{A176F967-2097-794B-A9B5-5F12A6234187}" type="presParOf" srcId="{96142DE9-AD6F-764B-A191-CD524BEC79AA}" destId="{6EE793B0-2DA7-1C41-A00A-D78A12091754}" srcOrd="0" destOrd="0" presId="urn:microsoft.com/office/officeart/2005/8/layout/hierarchy3"/>
    <dgm:cxn modelId="{8D3AB229-FC22-2A47-AB9A-09E6483E3EE7}" type="presParOf" srcId="{96142DE9-AD6F-764B-A191-CD524BEC79AA}" destId="{A31E3F2D-9947-E54F-BC5F-D7892C465217}" srcOrd="1" destOrd="0" presId="urn:microsoft.com/office/officeart/2005/8/layout/hierarchy3"/>
    <dgm:cxn modelId="{D9BFA119-0D44-C848-A39C-6051F76C154E}" type="presParOf" srcId="{96142DE9-AD6F-764B-A191-CD524BEC79AA}" destId="{94A4431B-05D0-FF46-A25D-4D06891B9C58}" srcOrd="2" destOrd="0" presId="urn:microsoft.com/office/officeart/2005/8/layout/hierarchy3"/>
    <dgm:cxn modelId="{19588764-F230-EE40-8EDE-C8332C14CB89}" type="presParOf" srcId="{96142DE9-AD6F-764B-A191-CD524BEC79AA}" destId="{ECCEDBE8-A118-F946-B954-8BF0E10D4307}" srcOrd="3" destOrd="0" presId="urn:microsoft.com/office/officeart/2005/8/layout/hierarchy3"/>
    <dgm:cxn modelId="{57FF3403-2DDC-F64E-80CE-60D3B5916E47}" type="presParOf" srcId="{1CFD4614-4120-2348-BB5B-1EC0431B3E5D}" destId="{67EC2B33-DEF8-5B49-8CEF-4DF4AE5CF622}" srcOrd="4" destOrd="0" presId="urn:microsoft.com/office/officeart/2005/8/layout/hierarchy3"/>
    <dgm:cxn modelId="{3D64B0EA-8AEC-3C44-8DBE-4E928BAF644C}" type="presParOf" srcId="{67EC2B33-DEF8-5B49-8CEF-4DF4AE5CF622}" destId="{5CAD6456-A80F-2B4E-9B2B-80C7BF5E737C}" srcOrd="0" destOrd="0" presId="urn:microsoft.com/office/officeart/2005/8/layout/hierarchy3"/>
    <dgm:cxn modelId="{C2E02A1B-4FD8-C344-BD7B-9454EE573E33}" type="presParOf" srcId="{5CAD6456-A80F-2B4E-9B2B-80C7BF5E737C}" destId="{E7A6D4EF-7E9A-904D-B4F0-7742D1730C22}" srcOrd="0" destOrd="0" presId="urn:microsoft.com/office/officeart/2005/8/layout/hierarchy3"/>
    <dgm:cxn modelId="{F9339C73-3500-F545-81F6-94C3885BA1D9}" type="presParOf" srcId="{5CAD6456-A80F-2B4E-9B2B-80C7BF5E737C}" destId="{5C84DBB9-8EB9-BA4B-880D-023297CD2BE5}" srcOrd="1" destOrd="0" presId="urn:microsoft.com/office/officeart/2005/8/layout/hierarchy3"/>
    <dgm:cxn modelId="{46E38551-9C73-ED43-A8BF-C37161757850}" type="presParOf" srcId="{67EC2B33-DEF8-5B49-8CEF-4DF4AE5CF622}" destId="{ABC9FDC8-F502-7A44-9C86-A8AC443C9A7C}" srcOrd="1" destOrd="0" presId="urn:microsoft.com/office/officeart/2005/8/layout/hierarchy3"/>
    <dgm:cxn modelId="{3F7CFE39-C330-9845-B6A1-9D0BB2EFB4ED}" type="presParOf" srcId="{ABC9FDC8-F502-7A44-9C86-A8AC443C9A7C}" destId="{D8D7BA7C-95DE-2642-B60F-F59D030C9941}" srcOrd="0" destOrd="0" presId="urn:microsoft.com/office/officeart/2005/8/layout/hierarchy3"/>
    <dgm:cxn modelId="{8440E617-D4F2-1941-89CF-810E61ABB13E}" type="presParOf" srcId="{ABC9FDC8-F502-7A44-9C86-A8AC443C9A7C}" destId="{527D5C28-2650-0A4C-9B7C-A1E67574DE60}" srcOrd="1" destOrd="0" presId="urn:microsoft.com/office/officeart/2005/8/layout/hierarchy3"/>
    <dgm:cxn modelId="{F60D82A9-60EB-8049-B8D3-3AC499C14C3D}" type="presParOf" srcId="{ABC9FDC8-F502-7A44-9C86-A8AC443C9A7C}" destId="{10E2019E-D245-3442-B7E6-0559E65747C4}" srcOrd="2" destOrd="0" presId="urn:microsoft.com/office/officeart/2005/8/layout/hierarchy3"/>
    <dgm:cxn modelId="{9177747B-8EB8-4148-9E1F-E06A410E8FE9}" type="presParOf" srcId="{ABC9FDC8-F502-7A44-9C86-A8AC443C9A7C}" destId="{972F41EB-00F6-D84D-9C23-EBF74409894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084AB1-A6ED-4397-961D-E57D90E2E1B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98F4D482-6DE4-4CAC-A155-B600065A582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Lemmatization</a:t>
          </a:r>
        </a:p>
      </dgm:t>
    </dgm:pt>
    <dgm:pt modelId="{A7948EA7-4DBE-4C78-8810-1E5A2187276B}" type="parTrans" cxnId="{EFC50DDD-121F-4CF7-ADB7-6F810657EDAE}">
      <dgm:prSet/>
      <dgm:spPr/>
      <dgm:t>
        <a:bodyPr/>
        <a:lstStyle/>
        <a:p>
          <a:endParaRPr lang="en-US"/>
        </a:p>
      </dgm:t>
    </dgm:pt>
    <dgm:pt modelId="{99D4DF4F-2B1B-48D0-B30D-1F8036C380B8}" type="sibTrans" cxnId="{EFC50DDD-121F-4CF7-ADB7-6F810657EDAE}">
      <dgm:prSet/>
      <dgm:spPr/>
      <dgm:t>
        <a:bodyPr/>
        <a:lstStyle/>
        <a:p>
          <a:endParaRPr lang="en-US"/>
        </a:p>
      </dgm:t>
    </dgm:pt>
    <dgm:pt modelId="{698E3932-E47E-478E-9BB6-59BC500E9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dictionary form</a:t>
          </a:r>
        </a:p>
      </dgm:t>
    </dgm:pt>
    <dgm:pt modelId="{51515327-BD1F-4B58-A8C3-CDA20FEA70C2}" type="parTrans" cxnId="{1C1D05AD-EAC0-44EF-860A-E29164C4835D}">
      <dgm:prSet/>
      <dgm:spPr/>
      <dgm:t>
        <a:bodyPr/>
        <a:lstStyle/>
        <a:p>
          <a:endParaRPr lang="en-US"/>
        </a:p>
      </dgm:t>
    </dgm:pt>
    <dgm:pt modelId="{D7D01956-C018-46D5-8B19-3E6E576555D8}" type="sibTrans" cxnId="{1C1D05AD-EAC0-44EF-860A-E29164C4835D}">
      <dgm:prSet/>
      <dgm:spPr/>
      <dgm:t>
        <a:bodyPr/>
        <a:lstStyle/>
        <a:p>
          <a:endParaRPr lang="en-US"/>
        </a:p>
      </dgm:t>
    </dgm:pt>
    <dgm:pt modelId="{1B28FC28-148B-4A8D-9BEE-6B58B4DB2A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computationally expensive </a:t>
          </a:r>
        </a:p>
      </dgm:t>
    </dgm:pt>
    <dgm:pt modelId="{B9C0E6F6-D4B0-4460-A843-FE904A412161}" type="parTrans" cxnId="{471B5231-6931-4735-8A6C-B7C4A614E8CA}">
      <dgm:prSet/>
      <dgm:spPr/>
      <dgm:t>
        <a:bodyPr/>
        <a:lstStyle/>
        <a:p>
          <a:endParaRPr lang="en-US"/>
        </a:p>
      </dgm:t>
    </dgm:pt>
    <dgm:pt modelId="{F2251B2E-4F44-47D8-B2C4-A59509B3C884}" type="sibTrans" cxnId="{471B5231-6931-4735-8A6C-B7C4A614E8CA}">
      <dgm:prSet/>
      <dgm:spPr/>
      <dgm:t>
        <a:bodyPr/>
        <a:lstStyle/>
        <a:p>
          <a:endParaRPr lang="en-US"/>
        </a:p>
      </dgm:t>
    </dgm:pt>
    <dgm:pt modelId="{F53F5C94-F693-409E-AFAA-704DAF101E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Stemming</a:t>
          </a:r>
        </a:p>
      </dgm:t>
    </dgm:pt>
    <dgm:pt modelId="{8FF80C67-E6CA-4F62-BE09-6613EDBDB664}" type="parTrans" cxnId="{6EABFD36-ACBF-4A04-915E-2C2646D8BEF2}">
      <dgm:prSet/>
      <dgm:spPr/>
      <dgm:t>
        <a:bodyPr/>
        <a:lstStyle/>
        <a:p>
          <a:endParaRPr lang="en-US"/>
        </a:p>
      </dgm:t>
    </dgm:pt>
    <dgm:pt modelId="{7CC4BA33-2ABE-420C-8CDA-0464250FC3CA}" type="sibTrans" cxnId="{6EABFD36-ACBF-4A04-915E-2C2646D8BEF2}">
      <dgm:prSet/>
      <dgm:spPr/>
      <dgm:t>
        <a:bodyPr/>
        <a:lstStyle/>
        <a:p>
          <a:endParaRPr lang="en-US"/>
        </a:p>
      </dgm:t>
    </dgm:pt>
    <dgm:pt modelId="{E16F9834-B1F7-4B9C-A341-69C4F7215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root: coming, comes </a:t>
          </a:r>
          <a:r>
            <a:rPr lang="en-US">
              <a:sym typeface="Wingdings" panose="05000000000000000000" pitchFamily="2" charset="2"/>
            </a:rPr>
            <a:t></a:t>
          </a:r>
          <a:r>
            <a:rPr lang="en-US"/>
            <a:t>come </a:t>
          </a:r>
        </a:p>
      </dgm:t>
    </dgm:pt>
    <dgm:pt modelId="{42ECAC56-D2A1-4577-BBD9-832226F2DBC9}" type="parTrans" cxnId="{7AAB3F79-FDE8-4527-8EAA-84A42C7FC891}">
      <dgm:prSet/>
      <dgm:spPr/>
      <dgm:t>
        <a:bodyPr/>
        <a:lstStyle/>
        <a:p>
          <a:endParaRPr lang="en-US"/>
        </a:p>
      </dgm:t>
    </dgm:pt>
    <dgm:pt modelId="{6133F831-F0C1-4125-8346-25901A0F6CA3}" type="sibTrans" cxnId="{7AAB3F79-FDE8-4527-8EAA-84A42C7FC891}">
      <dgm:prSet/>
      <dgm:spPr/>
      <dgm:t>
        <a:bodyPr/>
        <a:lstStyle/>
        <a:p>
          <a:endParaRPr lang="en-US"/>
        </a:p>
      </dgm:t>
    </dgm:pt>
    <dgm:pt modelId="{BA2777FF-49CB-4AB3-98C6-996C0EA83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to do </a:t>
          </a:r>
        </a:p>
      </dgm:t>
    </dgm:pt>
    <dgm:pt modelId="{27EDE10C-9E8E-444D-91DE-378727CA6F4F}" type="parTrans" cxnId="{2C8E047B-859A-49BC-AE3F-F0467CD67324}">
      <dgm:prSet/>
      <dgm:spPr/>
      <dgm:t>
        <a:bodyPr/>
        <a:lstStyle/>
        <a:p>
          <a:endParaRPr lang="en-US"/>
        </a:p>
      </dgm:t>
    </dgm:pt>
    <dgm:pt modelId="{4CBC540F-DD62-462E-8700-017B18233753}" type="sibTrans" cxnId="{2C8E047B-859A-49BC-AE3F-F0467CD67324}">
      <dgm:prSet/>
      <dgm:spPr/>
      <dgm:t>
        <a:bodyPr/>
        <a:lstStyle/>
        <a:p>
          <a:endParaRPr lang="en-US"/>
        </a:p>
      </dgm:t>
    </dgm:pt>
    <dgm:pt modelId="{003E15DE-84AC-428C-87B4-69AFFDB470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u="sng"/>
            <a:t>Both reduce dimensionality substantially. </a:t>
          </a:r>
          <a:endParaRPr lang="en-US"/>
        </a:p>
      </dgm:t>
    </dgm:pt>
    <dgm:pt modelId="{509DCD27-7373-4CEE-8261-F275EA9CC457}" type="parTrans" cxnId="{542D0C9F-636D-4662-935D-E666C905FCF8}">
      <dgm:prSet/>
      <dgm:spPr/>
      <dgm:t>
        <a:bodyPr/>
        <a:lstStyle/>
        <a:p>
          <a:endParaRPr lang="en-US"/>
        </a:p>
      </dgm:t>
    </dgm:pt>
    <dgm:pt modelId="{4B081131-5D89-4036-A748-22D0DA4E8D0F}" type="sibTrans" cxnId="{542D0C9F-636D-4662-935D-E666C905FCF8}">
      <dgm:prSet/>
      <dgm:spPr/>
      <dgm:t>
        <a:bodyPr/>
        <a:lstStyle/>
        <a:p>
          <a:endParaRPr lang="en-US"/>
        </a:p>
      </dgm:t>
    </dgm:pt>
    <dgm:pt modelId="{65C8A0C6-DC4B-423B-A47F-6AE220D6C53C}" type="pres">
      <dgm:prSet presAssocID="{BE084AB1-A6ED-4397-961D-E57D90E2E1B0}" presName="root" presStyleCnt="0">
        <dgm:presLayoutVars>
          <dgm:dir/>
          <dgm:resizeHandles val="exact"/>
        </dgm:presLayoutVars>
      </dgm:prSet>
      <dgm:spPr/>
    </dgm:pt>
    <dgm:pt modelId="{D610E643-09B3-46BB-A340-DFFB385BEF14}" type="pres">
      <dgm:prSet presAssocID="{98F4D482-6DE4-4CAC-A155-B600065A582A}" presName="compNode" presStyleCnt="0"/>
      <dgm:spPr/>
    </dgm:pt>
    <dgm:pt modelId="{8F39EDE2-5C7E-4E51-B52D-916AC9BCE338}" type="pres">
      <dgm:prSet presAssocID="{98F4D482-6DE4-4CAC-A155-B600065A58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02860E3-B7EE-43CC-9421-363866FC720B}" type="pres">
      <dgm:prSet presAssocID="{98F4D482-6DE4-4CAC-A155-B600065A582A}" presName="iconSpace" presStyleCnt="0"/>
      <dgm:spPr/>
    </dgm:pt>
    <dgm:pt modelId="{8466DCDB-0395-4271-85CB-A11F0C6EDA44}" type="pres">
      <dgm:prSet presAssocID="{98F4D482-6DE4-4CAC-A155-B600065A582A}" presName="parTx" presStyleLbl="revTx" presStyleIdx="0" presStyleCnt="4">
        <dgm:presLayoutVars>
          <dgm:chMax val="0"/>
          <dgm:chPref val="0"/>
        </dgm:presLayoutVars>
      </dgm:prSet>
      <dgm:spPr/>
    </dgm:pt>
    <dgm:pt modelId="{C631BD43-3813-4152-A500-A890C651C751}" type="pres">
      <dgm:prSet presAssocID="{98F4D482-6DE4-4CAC-A155-B600065A582A}" presName="txSpace" presStyleCnt="0"/>
      <dgm:spPr/>
    </dgm:pt>
    <dgm:pt modelId="{51741ED4-394C-4252-9D3F-25D49F9CD3FC}" type="pres">
      <dgm:prSet presAssocID="{98F4D482-6DE4-4CAC-A155-B600065A582A}" presName="desTx" presStyleLbl="revTx" presStyleIdx="1" presStyleCnt="4">
        <dgm:presLayoutVars/>
      </dgm:prSet>
      <dgm:spPr/>
    </dgm:pt>
    <dgm:pt modelId="{BF3C56B0-EB53-4B6C-A14E-4CD2A2B8207A}" type="pres">
      <dgm:prSet presAssocID="{99D4DF4F-2B1B-48D0-B30D-1F8036C380B8}" presName="sibTrans" presStyleCnt="0"/>
      <dgm:spPr/>
    </dgm:pt>
    <dgm:pt modelId="{ADD21F44-EF0E-4CD9-8A98-4F1B85A7507A}" type="pres">
      <dgm:prSet presAssocID="{F53F5C94-F693-409E-AFAA-704DAF101ED9}" presName="compNode" presStyleCnt="0"/>
      <dgm:spPr/>
    </dgm:pt>
    <dgm:pt modelId="{C6707DBB-769C-4CFB-8568-6CAB8AD667F7}" type="pres">
      <dgm:prSet presAssocID="{F53F5C94-F693-409E-AFAA-704DAF101E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8BD79BEB-5941-4680-B6CC-CFAED87B6A21}" type="pres">
      <dgm:prSet presAssocID="{F53F5C94-F693-409E-AFAA-704DAF101ED9}" presName="iconSpace" presStyleCnt="0"/>
      <dgm:spPr/>
    </dgm:pt>
    <dgm:pt modelId="{FA7BC290-9EF8-4D07-BD2D-12110CFCF395}" type="pres">
      <dgm:prSet presAssocID="{F53F5C94-F693-409E-AFAA-704DAF101ED9}" presName="parTx" presStyleLbl="revTx" presStyleIdx="2" presStyleCnt="4">
        <dgm:presLayoutVars>
          <dgm:chMax val="0"/>
          <dgm:chPref val="0"/>
        </dgm:presLayoutVars>
      </dgm:prSet>
      <dgm:spPr/>
    </dgm:pt>
    <dgm:pt modelId="{AD083F2D-FCA1-4F8A-A06E-85E86036DE29}" type="pres">
      <dgm:prSet presAssocID="{F53F5C94-F693-409E-AFAA-704DAF101ED9}" presName="txSpace" presStyleCnt="0"/>
      <dgm:spPr/>
    </dgm:pt>
    <dgm:pt modelId="{4709822D-3596-44A7-BD0C-B68FCE44B655}" type="pres">
      <dgm:prSet presAssocID="{F53F5C94-F693-409E-AFAA-704DAF101ED9}" presName="desTx" presStyleLbl="revTx" presStyleIdx="3" presStyleCnt="4">
        <dgm:presLayoutVars/>
      </dgm:prSet>
      <dgm:spPr/>
    </dgm:pt>
  </dgm:ptLst>
  <dgm:cxnLst>
    <dgm:cxn modelId="{05B56901-DE01-3348-A4C3-2DE1DCD9D3ED}" type="presOf" srcId="{98F4D482-6DE4-4CAC-A155-B600065A582A}" destId="{8466DCDB-0395-4271-85CB-A11F0C6EDA44}" srcOrd="0" destOrd="0" presId="urn:microsoft.com/office/officeart/2018/5/layout/CenteredIconLabelDescriptionList"/>
    <dgm:cxn modelId="{EFCA4D06-180B-BB43-BBF4-966AFDA7C2F6}" type="presOf" srcId="{003E15DE-84AC-428C-87B4-69AFFDB470FD}" destId="{4709822D-3596-44A7-BD0C-B68FCE44B655}" srcOrd="0" destOrd="2" presId="urn:microsoft.com/office/officeart/2018/5/layout/CenteredIconLabelDescriptionList"/>
    <dgm:cxn modelId="{471B5231-6931-4735-8A6C-B7C4A614E8CA}" srcId="{98F4D482-6DE4-4CAC-A155-B600065A582A}" destId="{1B28FC28-148B-4A8D-9BEE-6B58B4DB2A02}" srcOrd="1" destOrd="0" parTransId="{B9C0E6F6-D4B0-4460-A843-FE904A412161}" sibTransId="{F2251B2E-4F44-47D8-B2C4-A59509B3C884}"/>
    <dgm:cxn modelId="{6EABFD36-ACBF-4A04-915E-2C2646D8BEF2}" srcId="{BE084AB1-A6ED-4397-961D-E57D90E2E1B0}" destId="{F53F5C94-F693-409E-AFAA-704DAF101ED9}" srcOrd="1" destOrd="0" parTransId="{8FF80C67-E6CA-4F62-BE09-6613EDBDB664}" sibTransId="{7CC4BA33-2ABE-420C-8CDA-0464250FC3CA}"/>
    <dgm:cxn modelId="{38D13C37-E909-E540-9749-9CC838F07CCA}" type="presOf" srcId="{F53F5C94-F693-409E-AFAA-704DAF101ED9}" destId="{FA7BC290-9EF8-4D07-BD2D-12110CFCF395}" srcOrd="0" destOrd="0" presId="urn:microsoft.com/office/officeart/2018/5/layout/CenteredIconLabelDescriptionList"/>
    <dgm:cxn modelId="{7AAB3F79-FDE8-4527-8EAA-84A42C7FC891}" srcId="{F53F5C94-F693-409E-AFAA-704DAF101ED9}" destId="{E16F9834-B1F7-4B9C-A341-69C4F7215E96}" srcOrd="0" destOrd="0" parTransId="{42ECAC56-D2A1-4577-BBD9-832226F2DBC9}" sibTransId="{6133F831-F0C1-4125-8346-25901A0F6CA3}"/>
    <dgm:cxn modelId="{2C8E047B-859A-49BC-AE3F-F0467CD67324}" srcId="{F53F5C94-F693-409E-AFAA-704DAF101ED9}" destId="{BA2777FF-49CB-4AB3-98C6-996C0EA83B61}" srcOrd="1" destOrd="0" parTransId="{27EDE10C-9E8E-444D-91DE-378727CA6F4F}" sibTransId="{4CBC540F-DD62-462E-8700-017B18233753}"/>
    <dgm:cxn modelId="{6012438D-9F4E-CF42-8248-CB3295C148D7}" type="presOf" srcId="{BA2777FF-49CB-4AB3-98C6-996C0EA83B61}" destId="{4709822D-3596-44A7-BD0C-B68FCE44B655}" srcOrd="0" destOrd="1" presId="urn:microsoft.com/office/officeart/2018/5/layout/CenteredIconLabelDescriptionList"/>
    <dgm:cxn modelId="{3ED72892-CFE1-6C4D-98F9-D7ED92D1695C}" type="presOf" srcId="{BE084AB1-A6ED-4397-961D-E57D90E2E1B0}" destId="{65C8A0C6-DC4B-423B-A47F-6AE220D6C53C}" srcOrd="0" destOrd="0" presId="urn:microsoft.com/office/officeart/2018/5/layout/CenteredIconLabelDescriptionList"/>
    <dgm:cxn modelId="{542D0C9F-636D-4662-935D-E666C905FCF8}" srcId="{F53F5C94-F693-409E-AFAA-704DAF101ED9}" destId="{003E15DE-84AC-428C-87B4-69AFFDB470FD}" srcOrd="2" destOrd="0" parTransId="{509DCD27-7373-4CEE-8261-F275EA9CC457}" sibTransId="{4B081131-5D89-4036-A748-22D0DA4E8D0F}"/>
    <dgm:cxn modelId="{60CC93A1-F82C-6B42-8B13-6898260A47A9}" type="presOf" srcId="{E16F9834-B1F7-4B9C-A341-69C4F7215E96}" destId="{4709822D-3596-44A7-BD0C-B68FCE44B655}" srcOrd="0" destOrd="0" presId="urn:microsoft.com/office/officeart/2018/5/layout/CenteredIconLabelDescriptionList"/>
    <dgm:cxn modelId="{1C1D05AD-EAC0-44EF-860A-E29164C4835D}" srcId="{98F4D482-6DE4-4CAC-A155-B600065A582A}" destId="{698E3932-E47E-478E-9BB6-59BC500E975B}" srcOrd="0" destOrd="0" parTransId="{51515327-BD1F-4B58-A8C3-CDA20FEA70C2}" sibTransId="{D7D01956-C018-46D5-8B19-3E6E576555D8}"/>
    <dgm:cxn modelId="{9863EDB0-F0B2-B34C-8163-84623D635A7E}" type="presOf" srcId="{1B28FC28-148B-4A8D-9BEE-6B58B4DB2A02}" destId="{51741ED4-394C-4252-9D3F-25D49F9CD3FC}" srcOrd="0" destOrd="1" presId="urn:microsoft.com/office/officeart/2018/5/layout/CenteredIconLabelDescriptionList"/>
    <dgm:cxn modelId="{EFC50DDD-121F-4CF7-ADB7-6F810657EDAE}" srcId="{BE084AB1-A6ED-4397-961D-E57D90E2E1B0}" destId="{98F4D482-6DE4-4CAC-A155-B600065A582A}" srcOrd="0" destOrd="0" parTransId="{A7948EA7-4DBE-4C78-8810-1E5A2187276B}" sibTransId="{99D4DF4F-2B1B-48D0-B30D-1F8036C380B8}"/>
    <dgm:cxn modelId="{ED70BDEF-1652-9643-9784-A613C33B4606}" type="presOf" srcId="{698E3932-E47E-478E-9BB6-59BC500E975B}" destId="{51741ED4-394C-4252-9D3F-25D49F9CD3FC}" srcOrd="0" destOrd="0" presId="urn:microsoft.com/office/officeart/2018/5/layout/CenteredIconLabelDescriptionList"/>
    <dgm:cxn modelId="{BB4140AF-C70E-1040-8D36-83F85274B9DE}" type="presParOf" srcId="{65C8A0C6-DC4B-423B-A47F-6AE220D6C53C}" destId="{D610E643-09B3-46BB-A340-DFFB385BEF14}" srcOrd="0" destOrd="0" presId="urn:microsoft.com/office/officeart/2018/5/layout/CenteredIconLabelDescriptionList"/>
    <dgm:cxn modelId="{3A83C47C-0FD5-8E42-B1EB-B9575DAD63B7}" type="presParOf" srcId="{D610E643-09B3-46BB-A340-DFFB385BEF14}" destId="{8F39EDE2-5C7E-4E51-B52D-916AC9BCE338}" srcOrd="0" destOrd="0" presId="urn:microsoft.com/office/officeart/2018/5/layout/CenteredIconLabelDescriptionList"/>
    <dgm:cxn modelId="{38F0EDB7-84B6-8A4D-ABF8-AECEA0259286}" type="presParOf" srcId="{D610E643-09B3-46BB-A340-DFFB385BEF14}" destId="{C02860E3-B7EE-43CC-9421-363866FC720B}" srcOrd="1" destOrd="0" presId="urn:microsoft.com/office/officeart/2018/5/layout/CenteredIconLabelDescriptionList"/>
    <dgm:cxn modelId="{16A75C74-92AA-EF4F-8A0A-5174D9E0D37C}" type="presParOf" srcId="{D610E643-09B3-46BB-A340-DFFB385BEF14}" destId="{8466DCDB-0395-4271-85CB-A11F0C6EDA44}" srcOrd="2" destOrd="0" presId="urn:microsoft.com/office/officeart/2018/5/layout/CenteredIconLabelDescriptionList"/>
    <dgm:cxn modelId="{8A71BCE7-6C81-EA49-8FC9-5AA2B7506BDD}" type="presParOf" srcId="{D610E643-09B3-46BB-A340-DFFB385BEF14}" destId="{C631BD43-3813-4152-A500-A890C651C751}" srcOrd="3" destOrd="0" presId="urn:microsoft.com/office/officeart/2018/5/layout/CenteredIconLabelDescriptionList"/>
    <dgm:cxn modelId="{280B6E30-6EAD-9E4E-B86C-89D6AA1EA180}" type="presParOf" srcId="{D610E643-09B3-46BB-A340-DFFB385BEF14}" destId="{51741ED4-394C-4252-9D3F-25D49F9CD3FC}" srcOrd="4" destOrd="0" presId="urn:microsoft.com/office/officeart/2018/5/layout/CenteredIconLabelDescriptionList"/>
    <dgm:cxn modelId="{754B05FF-312C-B349-A017-EC21D4519B44}" type="presParOf" srcId="{65C8A0C6-DC4B-423B-A47F-6AE220D6C53C}" destId="{BF3C56B0-EB53-4B6C-A14E-4CD2A2B8207A}" srcOrd="1" destOrd="0" presId="urn:microsoft.com/office/officeart/2018/5/layout/CenteredIconLabelDescriptionList"/>
    <dgm:cxn modelId="{F5F863D8-C01F-BE4B-BF2A-4F10A212B6F3}" type="presParOf" srcId="{65C8A0C6-DC4B-423B-A47F-6AE220D6C53C}" destId="{ADD21F44-EF0E-4CD9-8A98-4F1B85A7507A}" srcOrd="2" destOrd="0" presId="urn:microsoft.com/office/officeart/2018/5/layout/CenteredIconLabelDescriptionList"/>
    <dgm:cxn modelId="{72036C44-7A85-9F4F-836E-9037B5725EB7}" type="presParOf" srcId="{ADD21F44-EF0E-4CD9-8A98-4F1B85A7507A}" destId="{C6707DBB-769C-4CFB-8568-6CAB8AD667F7}" srcOrd="0" destOrd="0" presId="urn:microsoft.com/office/officeart/2018/5/layout/CenteredIconLabelDescriptionList"/>
    <dgm:cxn modelId="{568E2A87-B552-2F45-8BEC-4EC71C033162}" type="presParOf" srcId="{ADD21F44-EF0E-4CD9-8A98-4F1B85A7507A}" destId="{8BD79BEB-5941-4680-B6CC-CFAED87B6A21}" srcOrd="1" destOrd="0" presId="urn:microsoft.com/office/officeart/2018/5/layout/CenteredIconLabelDescriptionList"/>
    <dgm:cxn modelId="{5389AB04-40BD-0D46-B958-636723CC994A}" type="presParOf" srcId="{ADD21F44-EF0E-4CD9-8A98-4F1B85A7507A}" destId="{FA7BC290-9EF8-4D07-BD2D-12110CFCF395}" srcOrd="2" destOrd="0" presId="urn:microsoft.com/office/officeart/2018/5/layout/CenteredIconLabelDescriptionList"/>
    <dgm:cxn modelId="{4CEC4994-2606-534F-8B4B-05148A2543F2}" type="presParOf" srcId="{ADD21F44-EF0E-4CD9-8A98-4F1B85A7507A}" destId="{AD083F2D-FCA1-4F8A-A06E-85E86036DE29}" srcOrd="3" destOrd="0" presId="urn:microsoft.com/office/officeart/2018/5/layout/CenteredIconLabelDescriptionList"/>
    <dgm:cxn modelId="{DEE79BC7-E595-1647-8D61-750C067A1DFA}" type="presParOf" srcId="{ADD21F44-EF0E-4CD9-8A98-4F1B85A7507A}" destId="{4709822D-3596-44A7-BD0C-B68FCE44B65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3B42CB2-6022-4C5E-AF74-315580CABA5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F7EF10-93DF-4133-8FB3-568CB70578B4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S</a:t>
          </a:r>
          <a:r>
            <a:rPr lang="en-US" b="0" i="0">
              <a:latin typeface="Georgia" panose="02040502050405020303" pitchFamily="18" charset="0"/>
            </a:rPr>
            <a:t>ome words, referred to as “</a:t>
          </a:r>
          <a:r>
            <a:rPr lang="en-US" b="0" i="1">
              <a:latin typeface="Georgia" panose="02040502050405020303" pitchFamily="18" charset="0"/>
            </a:rPr>
            <a:t>stop words</a:t>
          </a:r>
          <a:r>
            <a:rPr lang="en-US" b="0" i="0">
              <a:latin typeface="Georgia" panose="02040502050405020303" pitchFamily="18" charset="0"/>
            </a:rPr>
            <a:t>”, convey little information.</a:t>
          </a:r>
          <a:endParaRPr lang="en-US">
            <a:latin typeface="Georgia" panose="02040502050405020303" pitchFamily="18" charset="0"/>
          </a:endParaRPr>
        </a:p>
      </dgm:t>
    </dgm:pt>
    <dgm:pt modelId="{ED1C1CA0-77A2-4ADA-BD39-785C96BEA439}" type="parTrans" cxnId="{D724475A-A404-4325-8193-89D51861488B}">
      <dgm:prSet/>
      <dgm:spPr/>
      <dgm:t>
        <a:bodyPr/>
        <a:lstStyle/>
        <a:p>
          <a:endParaRPr lang="en-US"/>
        </a:p>
      </dgm:t>
    </dgm:pt>
    <dgm:pt modelId="{D3533F98-58E5-4750-971F-1F2D449D06BD}" type="sibTrans" cxnId="{D724475A-A404-4325-8193-89D51861488B}">
      <dgm:prSet/>
      <dgm:spPr/>
      <dgm:t>
        <a:bodyPr/>
        <a:lstStyle/>
        <a:p>
          <a:endParaRPr lang="en-US"/>
        </a:p>
      </dgm:t>
    </dgm:pt>
    <dgm:pt modelId="{DB3A7AEE-77A6-462F-82BA-B27C9905D095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“it, I, to, thus, the, a ..”</a:t>
          </a:r>
        </a:p>
      </dgm:t>
    </dgm:pt>
    <dgm:pt modelId="{4188886C-7A3E-4F86-B99B-2150405E62C1}" type="parTrans" cxnId="{BC02C8DD-9B1D-4DD4-8875-7A12F98F7309}">
      <dgm:prSet/>
      <dgm:spPr/>
      <dgm:t>
        <a:bodyPr/>
        <a:lstStyle/>
        <a:p>
          <a:endParaRPr lang="en-US"/>
        </a:p>
      </dgm:t>
    </dgm:pt>
    <dgm:pt modelId="{C0791925-71B9-4E8E-94EB-FF7FDE6D8520}" type="sibTrans" cxnId="{BC02C8DD-9B1D-4DD4-8875-7A12F98F7309}">
      <dgm:prSet/>
      <dgm:spPr/>
      <dgm:t>
        <a:bodyPr/>
        <a:lstStyle/>
        <a:p>
          <a:endParaRPr lang="en-US"/>
        </a:p>
      </dgm:t>
    </dgm:pt>
    <dgm:pt modelId="{23AC6326-4ADD-4F37-9023-822D80BBA3C0}">
      <dgm:prSet/>
      <dgm:spPr/>
      <dgm:t>
        <a:bodyPr/>
        <a:lstStyle/>
        <a:p>
          <a:r>
            <a:rPr lang="en-US" b="0" i="0">
              <a:latin typeface="Georgia" panose="02040502050405020303" pitchFamily="18" charset="0"/>
            </a:rPr>
            <a:t>no single gold-standard list of English stopwords</a:t>
          </a:r>
          <a:endParaRPr lang="en-US">
            <a:latin typeface="Georgia" panose="02040502050405020303" pitchFamily="18" charset="0"/>
          </a:endParaRPr>
        </a:p>
      </dgm:t>
    </dgm:pt>
    <dgm:pt modelId="{53B3FA81-E14B-4D79-A3B3-128E9563DFC5}" type="parTrans" cxnId="{225B5B8E-45D3-4954-B614-DE6235A2AB12}">
      <dgm:prSet/>
      <dgm:spPr/>
      <dgm:t>
        <a:bodyPr/>
        <a:lstStyle/>
        <a:p>
          <a:endParaRPr lang="en-US"/>
        </a:p>
      </dgm:t>
    </dgm:pt>
    <dgm:pt modelId="{8D3AE40C-104C-4989-B6D8-4E3ECE259BD4}" type="sibTrans" cxnId="{225B5B8E-45D3-4954-B614-DE6235A2AB12}">
      <dgm:prSet/>
      <dgm:spPr/>
      <dgm:t>
        <a:bodyPr/>
        <a:lstStyle/>
        <a:p>
          <a:endParaRPr lang="en-US"/>
        </a:p>
      </dgm:t>
    </dgm:pt>
    <dgm:pt modelId="{DC20A5B3-6F11-4E34-8358-BF3DB63DC244}">
      <dgm:prSet/>
      <dgm:spPr/>
      <dgm:t>
        <a:bodyPr/>
        <a:lstStyle/>
        <a:p>
          <a:r>
            <a:rPr lang="en-US" b="0" i="0">
              <a:latin typeface="Georgia" panose="02040502050405020303" pitchFamily="18" charset="0"/>
            </a:rPr>
            <a:t>default stopword list by software </a:t>
          </a:r>
          <a:endParaRPr lang="en-US">
            <a:latin typeface="Georgia" panose="02040502050405020303" pitchFamily="18" charset="0"/>
          </a:endParaRPr>
        </a:p>
      </dgm:t>
    </dgm:pt>
    <dgm:pt modelId="{8E7C6E4A-22FB-4847-AF30-DF0439F70FBD}" type="parTrans" cxnId="{8E882BB1-8C16-4DDB-A45E-5C411A919921}">
      <dgm:prSet/>
      <dgm:spPr/>
      <dgm:t>
        <a:bodyPr/>
        <a:lstStyle/>
        <a:p>
          <a:endParaRPr lang="en-US"/>
        </a:p>
      </dgm:t>
    </dgm:pt>
    <dgm:pt modelId="{899AF56B-ED97-401D-BCB2-17695469068B}" type="sibTrans" cxnId="{8E882BB1-8C16-4DDB-A45E-5C411A919921}">
      <dgm:prSet/>
      <dgm:spPr/>
      <dgm:t>
        <a:bodyPr/>
        <a:lstStyle/>
        <a:p>
          <a:endParaRPr lang="en-US"/>
        </a:p>
      </dgm:t>
    </dgm:pt>
    <dgm:pt modelId="{07103B38-3458-41D9-A9BF-010B4E5466AB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However, need to be careful about research goals </a:t>
          </a:r>
        </a:p>
      </dgm:t>
    </dgm:pt>
    <dgm:pt modelId="{474C0D92-A700-447D-B649-1F7F2AAD5BBA}" type="parTrans" cxnId="{BE40F210-1459-4899-972B-BD8692B5CA73}">
      <dgm:prSet/>
      <dgm:spPr/>
      <dgm:t>
        <a:bodyPr/>
        <a:lstStyle/>
        <a:p>
          <a:endParaRPr lang="en-US"/>
        </a:p>
      </dgm:t>
    </dgm:pt>
    <dgm:pt modelId="{F7EBC908-B347-4CA0-98B3-AFA0E04F19EA}" type="sibTrans" cxnId="{BE40F210-1459-4899-972B-BD8692B5CA73}">
      <dgm:prSet/>
      <dgm:spPr/>
      <dgm:t>
        <a:bodyPr/>
        <a:lstStyle/>
        <a:p>
          <a:endParaRPr lang="en-US"/>
        </a:p>
      </dgm:t>
    </dgm:pt>
    <dgm:pt modelId="{96B463A4-3806-48FE-A319-D16339AABB5F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Federalist papers by Alexander Hamilton, James Madison, and John Jay</a:t>
          </a:r>
        </a:p>
      </dgm:t>
    </dgm:pt>
    <dgm:pt modelId="{A6F63FBB-2BED-4A1E-B6E7-0A94B0639BC0}" type="parTrans" cxnId="{C4738639-812E-48D2-9A8F-63EB42E6F6CD}">
      <dgm:prSet/>
      <dgm:spPr/>
      <dgm:t>
        <a:bodyPr/>
        <a:lstStyle/>
        <a:p>
          <a:endParaRPr lang="en-US"/>
        </a:p>
      </dgm:t>
    </dgm:pt>
    <dgm:pt modelId="{1C76DFC1-3384-45CB-B69F-766DAD737D4B}" type="sibTrans" cxnId="{C4738639-812E-48D2-9A8F-63EB42E6F6CD}">
      <dgm:prSet/>
      <dgm:spPr/>
      <dgm:t>
        <a:bodyPr/>
        <a:lstStyle/>
        <a:p>
          <a:endParaRPr lang="en-US"/>
        </a:p>
      </dgm:t>
    </dgm:pt>
    <dgm:pt modelId="{BA39B1CF-7A5D-0142-8D89-4BE4D858B816}" type="pres">
      <dgm:prSet presAssocID="{53B42CB2-6022-4C5E-AF74-315580CABA5F}" presName="linear" presStyleCnt="0">
        <dgm:presLayoutVars>
          <dgm:dir/>
          <dgm:animLvl val="lvl"/>
          <dgm:resizeHandles val="exact"/>
        </dgm:presLayoutVars>
      </dgm:prSet>
      <dgm:spPr/>
    </dgm:pt>
    <dgm:pt modelId="{7A65D91C-6137-C84C-B5E0-AE14F25B44FB}" type="pres">
      <dgm:prSet presAssocID="{47F7EF10-93DF-4133-8FB3-568CB70578B4}" presName="parentLin" presStyleCnt="0"/>
      <dgm:spPr/>
    </dgm:pt>
    <dgm:pt modelId="{00753132-AAAD-4746-BD20-950FA971D972}" type="pres">
      <dgm:prSet presAssocID="{47F7EF10-93DF-4133-8FB3-568CB70578B4}" presName="parentLeftMargin" presStyleLbl="node1" presStyleIdx="0" presStyleCnt="2"/>
      <dgm:spPr/>
    </dgm:pt>
    <dgm:pt modelId="{D07388C0-EF88-3C4B-907E-A6EB3F9B5634}" type="pres">
      <dgm:prSet presAssocID="{47F7EF10-93DF-4133-8FB3-568CB70578B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BBE1AA-493C-504D-8E0A-56CDD1B7A976}" type="pres">
      <dgm:prSet presAssocID="{47F7EF10-93DF-4133-8FB3-568CB70578B4}" presName="negativeSpace" presStyleCnt="0"/>
      <dgm:spPr/>
    </dgm:pt>
    <dgm:pt modelId="{A756FB4B-BC73-0648-8344-8F77C5034E70}" type="pres">
      <dgm:prSet presAssocID="{47F7EF10-93DF-4133-8FB3-568CB70578B4}" presName="childText" presStyleLbl="conFgAcc1" presStyleIdx="0" presStyleCnt="2">
        <dgm:presLayoutVars>
          <dgm:bulletEnabled val="1"/>
        </dgm:presLayoutVars>
      </dgm:prSet>
      <dgm:spPr/>
    </dgm:pt>
    <dgm:pt modelId="{C7C8942F-44B2-BB49-A33C-D7BE077E67D6}" type="pres">
      <dgm:prSet presAssocID="{D3533F98-58E5-4750-971F-1F2D449D06BD}" presName="spaceBetweenRectangles" presStyleCnt="0"/>
      <dgm:spPr/>
    </dgm:pt>
    <dgm:pt modelId="{0E92A584-08C3-BD40-8429-C3841CFB1756}" type="pres">
      <dgm:prSet presAssocID="{07103B38-3458-41D9-A9BF-010B4E5466AB}" presName="parentLin" presStyleCnt="0"/>
      <dgm:spPr/>
    </dgm:pt>
    <dgm:pt modelId="{3D38A475-6539-054B-B7A6-7A6A93CF7E54}" type="pres">
      <dgm:prSet presAssocID="{07103B38-3458-41D9-A9BF-010B4E5466AB}" presName="parentLeftMargin" presStyleLbl="node1" presStyleIdx="0" presStyleCnt="2"/>
      <dgm:spPr/>
    </dgm:pt>
    <dgm:pt modelId="{B30F37B3-0951-3F4F-862C-6AE922A925C7}" type="pres">
      <dgm:prSet presAssocID="{07103B38-3458-41D9-A9BF-010B4E5466A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4E271D6-171E-A644-BAFA-39E4EB617070}" type="pres">
      <dgm:prSet presAssocID="{07103B38-3458-41D9-A9BF-010B4E5466AB}" presName="negativeSpace" presStyleCnt="0"/>
      <dgm:spPr/>
    </dgm:pt>
    <dgm:pt modelId="{0DAF06DB-15FF-884B-8172-6061D5832D1E}" type="pres">
      <dgm:prSet presAssocID="{07103B38-3458-41D9-A9BF-010B4E5466A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B743B0A-16D0-4044-8A55-C58E8E4EF1DB}" type="presOf" srcId="{07103B38-3458-41D9-A9BF-010B4E5466AB}" destId="{3D38A475-6539-054B-B7A6-7A6A93CF7E54}" srcOrd="0" destOrd="0" presId="urn:microsoft.com/office/officeart/2005/8/layout/list1"/>
    <dgm:cxn modelId="{BE40F210-1459-4899-972B-BD8692B5CA73}" srcId="{53B42CB2-6022-4C5E-AF74-315580CABA5F}" destId="{07103B38-3458-41D9-A9BF-010B4E5466AB}" srcOrd="1" destOrd="0" parTransId="{474C0D92-A700-447D-B649-1F7F2AAD5BBA}" sibTransId="{F7EBC908-B347-4CA0-98B3-AFA0E04F19EA}"/>
    <dgm:cxn modelId="{C1E15D13-7929-7747-A4B2-4B18EF62C554}" type="presOf" srcId="{47F7EF10-93DF-4133-8FB3-568CB70578B4}" destId="{00753132-AAAD-4746-BD20-950FA971D972}" srcOrd="0" destOrd="0" presId="urn:microsoft.com/office/officeart/2005/8/layout/list1"/>
    <dgm:cxn modelId="{C4738639-812E-48D2-9A8F-63EB42E6F6CD}" srcId="{07103B38-3458-41D9-A9BF-010B4E5466AB}" destId="{96B463A4-3806-48FE-A319-D16339AABB5F}" srcOrd="0" destOrd="0" parTransId="{A6F63FBB-2BED-4A1E-B6E7-0A94B0639BC0}" sibTransId="{1C76DFC1-3384-45CB-B69F-766DAD737D4B}"/>
    <dgm:cxn modelId="{3564E043-605E-6A47-AA55-3C74581C8038}" type="presOf" srcId="{DB3A7AEE-77A6-462F-82BA-B27C9905D095}" destId="{A756FB4B-BC73-0648-8344-8F77C5034E70}" srcOrd="0" destOrd="0" presId="urn:microsoft.com/office/officeart/2005/8/layout/list1"/>
    <dgm:cxn modelId="{F5E03F4F-B69B-5B4B-8401-A8871532E6F6}" type="presOf" srcId="{96B463A4-3806-48FE-A319-D16339AABB5F}" destId="{0DAF06DB-15FF-884B-8172-6061D5832D1E}" srcOrd="0" destOrd="0" presId="urn:microsoft.com/office/officeart/2005/8/layout/list1"/>
    <dgm:cxn modelId="{D724475A-A404-4325-8193-89D51861488B}" srcId="{53B42CB2-6022-4C5E-AF74-315580CABA5F}" destId="{47F7EF10-93DF-4133-8FB3-568CB70578B4}" srcOrd="0" destOrd="0" parTransId="{ED1C1CA0-77A2-4ADA-BD39-785C96BEA439}" sibTransId="{D3533F98-58E5-4750-971F-1F2D449D06BD}"/>
    <dgm:cxn modelId="{225B5B8E-45D3-4954-B614-DE6235A2AB12}" srcId="{47F7EF10-93DF-4133-8FB3-568CB70578B4}" destId="{23AC6326-4ADD-4F37-9023-822D80BBA3C0}" srcOrd="1" destOrd="0" parTransId="{53B3FA81-E14B-4D79-A3B3-128E9563DFC5}" sibTransId="{8D3AE40C-104C-4989-B6D8-4E3ECE259BD4}"/>
    <dgm:cxn modelId="{6A4DF295-62CF-004D-9699-DECF6F8CC4EF}" type="presOf" srcId="{23AC6326-4ADD-4F37-9023-822D80BBA3C0}" destId="{A756FB4B-BC73-0648-8344-8F77C5034E70}" srcOrd="0" destOrd="1" presId="urn:microsoft.com/office/officeart/2005/8/layout/list1"/>
    <dgm:cxn modelId="{88465AA6-D613-C244-9D74-F7F1D7D7F114}" type="presOf" srcId="{47F7EF10-93DF-4133-8FB3-568CB70578B4}" destId="{D07388C0-EF88-3C4B-907E-A6EB3F9B5634}" srcOrd="1" destOrd="0" presId="urn:microsoft.com/office/officeart/2005/8/layout/list1"/>
    <dgm:cxn modelId="{BC9817AB-19DF-5447-B71D-875E0A5F1A80}" type="presOf" srcId="{DC20A5B3-6F11-4E34-8358-BF3DB63DC244}" destId="{A756FB4B-BC73-0648-8344-8F77C5034E70}" srcOrd="0" destOrd="2" presId="urn:microsoft.com/office/officeart/2005/8/layout/list1"/>
    <dgm:cxn modelId="{8E882BB1-8C16-4DDB-A45E-5C411A919921}" srcId="{47F7EF10-93DF-4133-8FB3-568CB70578B4}" destId="{DC20A5B3-6F11-4E34-8358-BF3DB63DC244}" srcOrd="2" destOrd="0" parTransId="{8E7C6E4A-22FB-4847-AF30-DF0439F70FBD}" sibTransId="{899AF56B-ED97-401D-BCB2-17695469068B}"/>
    <dgm:cxn modelId="{6C8427BE-A8DE-6343-A727-4FC5302AFA9D}" type="presOf" srcId="{53B42CB2-6022-4C5E-AF74-315580CABA5F}" destId="{BA39B1CF-7A5D-0142-8D89-4BE4D858B816}" srcOrd="0" destOrd="0" presId="urn:microsoft.com/office/officeart/2005/8/layout/list1"/>
    <dgm:cxn modelId="{BC02C8DD-9B1D-4DD4-8875-7A12F98F7309}" srcId="{47F7EF10-93DF-4133-8FB3-568CB70578B4}" destId="{DB3A7AEE-77A6-462F-82BA-B27C9905D095}" srcOrd="0" destOrd="0" parTransId="{4188886C-7A3E-4F86-B99B-2150405E62C1}" sibTransId="{C0791925-71B9-4E8E-94EB-FF7FDE6D8520}"/>
    <dgm:cxn modelId="{51D22BEF-BD9A-4343-8459-1DFECA7C19B3}" type="presOf" srcId="{07103B38-3458-41D9-A9BF-010B4E5466AB}" destId="{B30F37B3-0951-3F4F-862C-6AE922A925C7}" srcOrd="1" destOrd="0" presId="urn:microsoft.com/office/officeart/2005/8/layout/list1"/>
    <dgm:cxn modelId="{AB430599-42E5-AC4E-AE12-AA015D86FA8A}" type="presParOf" srcId="{BA39B1CF-7A5D-0142-8D89-4BE4D858B816}" destId="{7A65D91C-6137-C84C-B5E0-AE14F25B44FB}" srcOrd="0" destOrd="0" presId="urn:microsoft.com/office/officeart/2005/8/layout/list1"/>
    <dgm:cxn modelId="{7514A4EA-44A9-BA4C-BE51-DFD1E6F2FED9}" type="presParOf" srcId="{7A65D91C-6137-C84C-B5E0-AE14F25B44FB}" destId="{00753132-AAAD-4746-BD20-950FA971D972}" srcOrd="0" destOrd="0" presId="urn:microsoft.com/office/officeart/2005/8/layout/list1"/>
    <dgm:cxn modelId="{7523736B-7B7A-7041-866E-11CD1322CCE6}" type="presParOf" srcId="{7A65D91C-6137-C84C-B5E0-AE14F25B44FB}" destId="{D07388C0-EF88-3C4B-907E-A6EB3F9B5634}" srcOrd="1" destOrd="0" presId="urn:microsoft.com/office/officeart/2005/8/layout/list1"/>
    <dgm:cxn modelId="{DC339226-204C-8049-8FBF-2AE3E6FF2F42}" type="presParOf" srcId="{BA39B1CF-7A5D-0142-8D89-4BE4D858B816}" destId="{FFBBE1AA-493C-504D-8E0A-56CDD1B7A976}" srcOrd="1" destOrd="0" presId="urn:microsoft.com/office/officeart/2005/8/layout/list1"/>
    <dgm:cxn modelId="{F2F941AC-2B6C-7E4F-B49A-3BBED5D722C0}" type="presParOf" srcId="{BA39B1CF-7A5D-0142-8D89-4BE4D858B816}" destId="{A756FB4B-BC73-0648-8344-8F77C5034E70}" srcOrd="2" destOrd="0" presId="urn:microsoft.com/office/officeart/2005/8/layout/list1"/>
    <dgm:cxn modelId="{4C520EDB-57E7-F845-BA73-3876F43BE1C8}" type="presParOf" srcId="{BA39B1CF-7A5D-0142-8D89-4BE4D858B816}" destId="{C7C8942F-44B2-BB49-A33C-D7BE077E67D6}" srcOrd="3" destOrd="0" presId="urn:microsoft.com/office/officeart/2005/8/layout/list1"/>
    <dgm:cxn modelId="{ACBEB339-4838-A549-A7A2-C3AC7B0812AE}" type="presParOf" srcId="{BA39B1CF-7A5D-0142-8D89-4BE4D858B816}" destId="{0E92A584-08C3-BD40-8429-C3841CFB1756}" srcOrd="4" destOrd="0" presId="urn:microsoft.com/office/officeart/2005/8/layout/list1"/>
    <dgm:cxn modelId="{925D33B6-FFBF-6443-8027-0D3AF93AB77C}" type="presParOf" srcId="{0E92A584-08C3-BD40-8429-C3841CFB1756}" destId="{3D38A475-6539-054B-B7A6-7A6A93CF7E54}" srcOrd="0" destOrd="0" presId="urn:microsoft.com/office/officeart/2005/8/layout/list1"/>
    <dgm:cxn modelId="{1B0D90A5-DFA0-104D-BFDC-140B6CCA2181}" type="presParOf" srcId="{0E92A584-08C3-BD40-8429-C3841CFB1756}" destId="{B30F37B3-0951-3F4F-862C-6AE922A925C7}" srcOrd="1" destOrd="0" presId="urn:microsoft.com/office/officeart/2005/8/layout/list1"/>
    <dgm:cxn modelId="{B7E2514E-516C-6043-92E8-E7193CFABE07}" type="presParOf" srcId="{BA39B1CF-7A5D-0142-8D89-4BE4D858B816}" destId="{04E271D6-171E-A644-BAFA-39E4EB617070}" srcOrd="5" destOrd="0" presId="urn:microsoft.com/office/officeart/2005/8/layout/list1"/>
    <dgm:cxn modelId="{14EEE2FF-6C3A-DC4C-8BE3-B0B62AC5B6A1}" type="presParOf" srcId="{BA39B1CF-7A5D-0142-8D89-4BE4D858B816}" destId="{0DAF06DB-15FF-884B-8172-6061D5832D1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3E92CA4-7000-4657-BE67-89FDC2F1FCB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E1AFBB5-B359-4838-BB36-D302AE869DF0}">
      <dgm:prSet/>
      <dgm:spPr/>
      <dgm:t>
        <a:bodyPr/>
        <a:lstStyle/>
        <a:p>
          <a:r>
            <a:rPr lang="en-US" b="0" i="0" dirty="0"/>
            <a:t>A rule of thumb: remove terms that appear in less than 0.5%–1% of documents</a:t>
          </a:r>
          <a:endParaRPr lang="en-US" dirty="0"/>
        </a:p>
      </dgm:t>
    </dgm:pt>
    <dgm:pt modelId="{2FAF9120-8551-4C34-8B86-5359B578DFD9}" type="parTrans" cxnId="{9186519F-C36A-480B-B311-EF319A6E3C7D}">
      <dgm:prSet/>
      <dgm:spPr/>
      <dgm:t>
        <a:bodyPr/>
        <a:lstStyle/>
        <a:p>
          <a:endParaRPr lang="en-US"/>
        </a:p>
      </dgm:t>
    </dgm:pt>
    <dgm:pt modelId="{60658F7C-BCD6-47B2-B48D-E3F58CBB0B9B}" type="sibTrans" cxnId="{9186519F-C36A-480B-B311-EF319A6E3C7D}">
      <dgm:prSet/>
      <dgm:spPr/>
      <dgm:t>
        <a:bodyPr/>
        <a:lstStyle/>
        <a:p>
          <a:endParaRPr lang="en-US"/>
        </a:p>
      </dgm:t>
    </dgm:pt>
    <dgm:pt modelId="{E63B3720-E2EF-4A31-88B4-48870330E434}">
      <dgm:prSet/>
      <dgm:spPr/>
      <dgm:t>
        <a:bodyPr/>
        <a:lstStyle/>
        <a:p>
          <a:r>
            <a:rPr lang="en-US" b="0" i="0"/>
            <a:t>Rationale </a:t>
          </a:r>
          <a:endParaRPr lang="en-US"/>
        </a:p>
      </dgm:t>
    </dgm:pt>
    <dgm:pt modelId="{65C4D417-E431-4E4F-8E14-B10803EE9A3D}" type="parTrans" cxnId="{DF460B84-E90C-439A-8448-BB20B43C5E41}">
      <dgm:prSet/>
      <dgm:spPr/>
      <dgm:t>
        <a:bodyPr/>
        <a:lstStyle/>
        <a:p>
          <a:endParaRPr lang="en-US"/>
        </a:p>
      </dgm:t>
    </dgm:pt>
    <dgm:pt modelId="{43EF773D-218C-4BEC-89EF-66869832AC48}" type="sibTrans" cxnId="{DF460B84-E90C-439A-8448-BB20B43C5E41}">
      <dgm:prSet/>
      <dgm:spPr/>
      <dgm:t>
        <a:bodyPr/>
        <a:lstStyle/>
        <a:p>
          <a:endParaRPr lang="en-US"/>
        </a:p>
      </dgm:t>
    </dgm:pt>
    <dgm:pt modelId="{F5477CD9-3076-43C1-8288-1072AF7C7298}">
      <dgm:prSet/>
      <dgm:spPr/>
      <dgm:t>
        <a:bodyPr/>
        <a:lstStyle/>
        <a:p>
          <a:r>
            <a:rPr lang="en-US" b="0" i="0"/>
            <a:t>Theoretically</a:t>
          </a:r>
          <a:endParaRPr lang="en-US"/>
        </a:p>
      </dgm:t>
    </dgm:pt>
    <dgm:pt modelId="{50E1D16B-E3C1-4D0E-9A21-7430F96FFED1}" type="parTrans" cxnId="{88ED5DC9-4ED8-410D-9EF8-0844EF265E10}">
      <dgm:prSet/>
      <dgm:spPr/>
      <dgm:t>
        <a:bodyPr/>
        <a:lstStyle/>
        <a:p>
          <a:endParaRPr lang="en-US"/>
        </a:p>
      </dgm:t>
    </dgm:pt>
    <dgm:pt modelId="{AD44C0EB-3A1D-4AD0-A550-E649F6A5FD06}" type="sibTrans" cxnId="{88ED5DC9-4ED8-410D-9EF8-0844EF265E10}">
      <dgm:prSet/>
      <dgm:spPr/>
      <dgm:t>
        <a:bodyPr/>
        <a:lstStyle/>
        <a:p>
          <a:endParaRPr lang="en-US"/>
        </a:p>
      </dgm:t>
    </dgm:pt>
    <dgm:pt modelId="{E42AFC37-764B-4E8C-BD12-0B4EFF7D360A}">
      <dgm:prSet/>
      <dgm:spPr/>
      <dgm:t>
        <a:bodyPr/>
        <a:lstStyle/>
        <a:p>
          <a:r>
            <a:rPr lang="en-US" b="0" i="0"/>
            <a:t>looking for patters</a:t>
          </a:r>
          <a:endParaRPr lang="en-US"/>
        </a:p>
      </dgm:t>
    </dgm:pt>
    <dgm:pt modelId="{59B5D765-07E7-44F9-9F30-870AD941C081}" type="parTrans" cxnId="{08B632EA-4E9B-49A8-BE43-7F447D8EAD80}">
      <dgm:prSet/>
      <dgm:spPr/>
      <dgm:t>
        <a:bodyPr/>
        <a:lstStyle/>
        <a:p>
          <a:endParaRPr lang="en-US"/>
        </a:p>
      </dgm:t>
    </dgm:pt>
    <dgm:pt modelId="{01B3BE48-DD8A-4F22-B6C8-1864C1015921}" type="sibTrans" cxnId="{08B632EA-4E9B-49A8-BE43-7F447D8EAD80}">
      <dgm:prSet/>
      <dgm:spPr/>
      <dgm:t>
        <a:bodyPr/>
        <a:lstStyle/>
        <a:p>
          <a:endParaRPr lang="en-US"/>
        </a:p>
      </dgm:t>
    </dgm:pt>
    <dgm:pt modelId="{94EDDBB1-DC3C-47FA-A30F-27A767266AB5}">
      <dgm:prSet/>
      <dgm:spPr/>
      <dgm:t>
        <a:bodyPr/>
        <a:lstStyle/>
        <a:p>
          <a:r>
            <a:rPr lang="en-US"/>
            <a:t>Less contribution to patters</a:t>
          </a:r>
          <a:r>
            <a:rPr lang="en-US" b="0" i="0"/>
            <a:t> </a:t>
          </a:r>
          <a:endParaRPr lang="en-US"/>
        </a:p>
      </dgm:t>
    </dgm:pt>
    <dgm:pt modelId="{0CCF0F21-03DD-4416-9E80-51CE765AA3E4}" type="parTrans" cxnId="{91B697FA-A271-4796-B864-FA3465311133}">
      <dgm:prSet/>
      <dgm:spPr/>
      <dgm:t>
        <a:bodyPr/>
        <a:lstStyle/>
        <a:p>
          <a:endParaRPr lang="en-US"/>
        </a:p>
      </dgm:t>
    </dgm:pt>
    <dgm:pt modelId="{01AED1C0-9B81-4C7F-ACA2-58390093FB7E}" type="sibTrans" cxnId="{91B697FA-A271-4796-B864-FA3465311133}">
      <dgm:prSet/>
      <dgm:spPr/>
      <dgm:t>
        <a:bodyPr/>
        <a:lstStyle/>
        <a:p>
          <a:endParaRPr lang="en-US"/>
        </a:p>
      </dgm:t>
    </dgm:pt>
    <dgm:pt modelId="{E0D1C8A5-2889-470C-A55A-D3BBC14E020A}">
      <dgm:prSet/>
      <dgm:spPr/>
      <dgm:t>
        <a:bodyPr/>
        <a:lstStyle/>
        <a:p>
          <a:r>
            <a:rPr lang="en-US"/>
            <a:t>P</a:t>
          </a:r>
          <a:r>
            <a:rPr lang="en-US" b="0" i="0"/>
            <a:t>ractically</a:t>
          </a:r>
          <a:endParaRPr lang="en-US"/>
        </a:p>
      </dgm:t>
    </dgm:pt>
    <dgm:pt modelId="{9C05876B-6EB9-4AAF-8568-C7DF807B5C64}" type="parTrans" cxnId="{A36C0062-DECC-4DD8-9819-7E1D5CB0156D}">
      <dgm:prSet/>
      <dgm:spPr/>
      <dgm:t>
        <a:bodyPr/>
        <a:lstStyle/>
        <a:p>
          <a:endParaRPr lang="en-US"/>
        </a:p>
      </dgm:t>
    </dgm:pt>
    <dgm:pt modelId="{E177AA76-D5D8-460F-9A36-56D8454E7CD8}" type="sibTrans" cxnId="{A36C0062-DECC-4DD8-9819-7E1D5CB0156D}">
      <dgm:prSet/>
      <dgm:spPr/>
      <dgm:t>
        <a:bodyPr/>
        <a:lstStyle/>
        <a:p>
          <a:endParaRPr lang="en-US"/>
        </a:p>
      </dgm:t>
    </dgm:pt>
    <dgm:pt modelId="{39F85009-D652-415B-9E4E-659B727D67D8}">
      <dgm:prSet/>
      <dgm:spPr/>
      <dgm:t>
        <a:bodyPr/>
        <a:lstStyle/>
        <a:p>
          <a:r>
            <a:rPr lang="en-US"/>
            <a:t>Reduce size of vocabulary</a:t>
          </a:r>
        </a:p>
      </dgm:t>
    </dgm:pt>
    <dgm:pt modelId="{EEFA77BC-12B9-48DD-A05D-192D09269533}" type="parTrans" cxnId="{C1DECF09-7873-48CD-B70D-CCC3033D3E7C}">
      <dgm:prSet/>
      <dgm:spPr/>
      <dgm:t>
        <a:bodyPr/>
        <a:lstStyle/>
        <a:p>
          <a:endParaRPr lang="en-US"/>
        </a:p>
      </dgm:t>
    </dgm:pt>
    <dgm:pt modelId="{D2976211-A598-4566-B035-B044019BE345}" type="sibTrans" cxnId="{C1DECF09-7873-48CD-B70D-CCC3033D3E7C}">
      <dgm:prSet/>
      <dgm:spPr/>
      <dgm:t>
        <a:bodyPr/>
        <a:lstStyle/>
        <a:p>
          <a:endParaRPr lang="en-US"/>
        </a:p>
      </dgm:t>
    </dgm:pt>
    <dgm:pt modelId="{6B1CD2DC-D292-46DE-9743-DD2EA4D0C0A0}">
      <dgm:prSet/>
      <dgm:spPr/>
      <dgm:t>
        <a:bodyPr/>
        <a:lstStyle/>
        <a:p>
          <a:r>
            <a:rPr lang="en-US"/>
            <a:t>Speed-up analysis </a:t>
          </a:r>
        </a:p>
      </dgm:t>
    </dgm:pt>
    <dgm:pt modelId="{5AC4752E-A9A2-4E1F-AEB2-2BBB94043678}" type="parTrans" cxnId="{B7B261AF-0C10-4BF2-8DAF-0346A554777C}">
      <dgm:prSet/>
      <dgm:spPr/>
      <dgm:t>
        <a:bodyPr/>
        <a:lstStyle/>
        <a:p>
          <a:endParaRPr lang="en-US"/>
        </a:p>
      </dgm:t>
    </dgm:pt>
    <dgm:pt modelId="{AF967DDD-EFB0-4BE7-BC92-C3EB3F798734}" type="sibTrans" cxnId="{B7B261AF-0C10-4BF2-8DAF-0346A554777C}">
      <dgm:prSet/>
      <dgm:spPr/>
      <dgm:t>
        <a:bodyPr/>
        <a:lstStyle/>
        <a:p>
          <a:endParaRPr lang="en-US"/>
        </a:p>
      </dgm:t>
    </dgm:pt>
    <dgm:pt modelId="{88C4A320-14D7-8843-9498-8ED9D57FE162}" type="pres">
      <dgm:prSet presAssocID="{B3E92CA4-7000-4657-BE67-89FDC2F1FC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32027F-0A06-5643-98FD-BBD293E49CB6}" type="pres">
      <dgm:prSet presAssocID="{8E1AFBB5-B359-4838-BB36-D302AE869DF0}" presName="root" presStyleCnt="0"/>
      <dgm:spPr/>
    </dgm:pt>
    <dgm:pt modelId="{89E8F017-FB16-0B4E-B1BC-54677997C071}" type="pres">
      <dgm:prSet presAssocID="{8E1AFBB5-B359-4838-BB36-D302AE869DF0}" presName="rootComposite" presStyleCnt="0"/>
      <dgm:spPr/>
    </dgm:pt>
    <dgm:pt modelId="{15C1AADA-B3AD-3547-8696-6218749FD656}" type="pres">
      <dgm:prSet presAssocID="{8E1AFBB5-B359-4838-BB36-D302AE869DF0}" presName="rootText" presStyleLbl="node1" presStyleIdx="0" presStyleCnt="4"/>
      <dgm:spPr/>
    </dgm:pt>
    <dgm:pt modelId="{B68F3FC6-F98A-2B4C-992A-B148F62C7487}" type="pres">
      <dgm:prSet presAssocID="{8E1AFBB5-B359-4838-BB36-D302AE869DF0}" presName="rootConnector" presStyleLbl="node1" presStyleIdx="0" presStyleCnt="4"/>
      <dgm:spPr/>
    </dgm:pt>
    <dgm:pt modelId="{6DCAF2ED-D7BA-1D4D-94FD-AB8261DA83E0}" type="pres">
      <dgm:prSet presAssocID="{8E1AFBB5-B359-4838-BB36-D302AE869DF0}" presName="childShape" presStyleCnt="0"/>
      <dgm:spPr/>
    </dgm:pt>
    <dgm:pt modelId="{4F398532-7F50-8A45-841D-D845D752F8F5}" type="pres">
      <dgm:prSet presAssocID="{E63B3720-E2EF-4A31-88B4-48870330E434}" presName="root" presStyleCnt="0"/>
      <dgm:spPr/>
    </dgm:pt>
    <dgm:pt modelId="{E041BAE7-D552-4D40-82EC-D7993CB5344F}" type="pres">
      <dgm:prSet presAssocID="{E63B3720-E2EF-4A31-88B4-48870330E434}" presName="rootComposite" presStyleCnt="0"/>
      <dgm:spPr/>
    </dgm:pt>
    <dgm:pt modelId="{855B4620-2DD5-5D4A-AF0E-63F589023196}" type="pres">
      <dgm:prSet presAssocID="{E63B3720-E2EF-4A31-88B4-48870330E434}" presName="rootText" presStyleLbl="node1" presStyleIdx="1" presStyleCnt="4"/>
      <dgm:spPr/>
    </dgm:pt>
    <dgm:pt modelId="{61648239-F0D5-9A47-9C12-A0313B1FDB57}" type="pres">
      <dgm:prSet presAssocID="{E63B3720-E2EF-4A31-88B4-48870330E434}" presName="rootConnector" presStyleLbl="node1" presStyleIdx="1" presStyleCnt="4"/>
      <dgm:spPr/>
    </dgm:pt>
    <dgm:pt modelId="{F5627166-F1F0-A546-8A66-0C4A1881E4CC}" type="pres">
      <dgm:prSet presAssocID="{E63B3720-E2EF-4A31-88B4-48870330E434}" presName="childShape" presStyleCnt="0"/>
      <dgm:spPr/>
    </dgm:pt>
    <dgm:pt modelId="{4C794FB2-2FDE-AB4D-AF30-B604FC67A00F}" type="pres">
      <dgm:prSet presAssocID="{F5477CD9-3076-43C1-8288-1072AF7C7298}" presName="root" presStyleCnt="0"/>
      <dgm:spPr/>
    </dgm:pt>
    <dgm:pt modelId="{CE610C6E-0306-B142-9EC2-6F7BCAB94161}" type="pres">
      <dgm:prSet presAssocID="{F5477CD9-3076-43C1-8288-1072AF7C7298}" presName="rootComposite" presStyleCnt="0"/>
      <dgm:spPr/>
    </dgm:pt>
    <dgm:pt modelId="{FFC30BF3-E084-DA49-B84B-A2DEAB06D188}" type="pres">
      <dgm:prSet presAssocID="{F5477CD9-3076-43C1-8288-1072AF7C7298}" presName="rootText" presStyleLbl="node1" presStyleIdx="2" presStyleCnt="4"/>
      <dgm:spPr/>
    </dgm:pt>
    <dgm:pt modelId="{152BD3F9-B010-3D44-9C9D-2212C8A66A11}" type="pres">
      <dgm:prSet presAssocID="{F5477CD9-3076-43C1-8288-1072AF7C7298}" presName="rootConnector" presStyleLbl="node1" presStyleIdx="2" presStyleCnt="4"/>
      <dgm:spPr/>
    </dgm:pt>
    <dgm:pt modelId="{A5BFE273-8618-084C-A0DB-16A676D2F9F2}" type="pres">
      <dgm:prSet presAssocID="{F5477CD9-3076-43C1-8288-1072AF7C7298}" presName="childShape" presStyleCnt="0"/>
      <dgm:spPr/>
    </dgm:pt>
    <dgm:pt modelId="{7601F8C0-5EC4-2C46-9943-AF7033D8A5BB}" type="pres">
      <dgm:prSet presAssocID="{59B5D765-07E7-44F9-9F30-870AD941C081}" presName="Name13" presStyleLbl="parChTrans1D2" presStyleIdx="0" presStyleCnt="4"/>
      <dgm:spPr/>
    </dgm:pt>
    <dgm:pt modelId="{1F02DCA3-5AE9-EB4A-A927-01C7791E0C43}" type="pres">
      <dgm:prSet presAssocID="{E42AFC37-764B-4E8C-BD12-0B4EFF7D360A}" presName="childText" presStyleLbl="bgAcc1" presStyleIdx="0" presStyleCnt="4">
        <dgm:presLayoutVars>
          <dgm:bulletEnabled val="1"/>
        </dgm:presLayoutVars>
      </dgm:prSet>
      <dgm:spPr/>
    </dgm:pt>
    <dgm:pt modelId="{760C59C2-8E8F-1843-81F8-9A51FC7F6753}" type="pres">
      <dgm:prSet presAssocID="{0CCF0F21-03DD-4416-9E80-51CE765AA3E4}" presName="Name13" presStyleLbl="parChTrans1D2" presStyleIdx="1" presStyleCnt="4"/>
      <dgm:spPr/>
    </dgm:pt>
    <dgm:pt modelId="{710FFBDD-8481-FD4C-9F0E-FF3682CD606E}" type="pres">
      <dgm:prSet presAssocID="{94EDDBB1-DC3C-47FA-A30F-27A767266AB5}" presName="childText" presStyleLbl="bgAcc1" presStyleIdx="1" presStyleCnt="4">
        <dgm:presLayoutVars>
          <dgm:bulletEnabled val="1"/>
        </dgm:presLayoutVars>
      </dgm:prSet>
      <dgm:spPr/>
    </dgm:pt>
    <dgm:pt modelId="{96077DE0-1F04-D44F-B7EE-4828A078A3F4}" type="pres">
      <dgm:prSet presAssocID="{E0D1C8A5-2889-470C-A55A-D3BBC14E020A}" presName="root" presStyleCnt="0"/>
      <dgm:spPr/>
    </dgm:pt>
    <dgm:pt modelId="{06735555-8D45-A84B-BA16-6157942B1658}" type="pres">
      <dgm:prSet presAssocID="{E0D1C8A5-2889-470C-A55A-D3BBC14E020A}" presName="rootComposite" presStyleCnt="0"/>
      <dgm:spPr/>
    </dgm:pt>
    <dgm:pt modelId="{E5583307-F010-824B-8DED-B4B2E79561EB}" type="pres">
      <dgm:prSet presAssocID="{E0D1C8A5-2889-470C-A55A-D3BBC14E020A}" presName="rootText" presStyleLbl="node1" presStyleIdx="3" presStyleCnt="4"/>
      <dgm:spPr/>
    </dgm:pt>
    <dgm:pt modelId="{DDB0EB88-A6A6-D845-8054-C7E061021FE4}" type="pres">
      <dgm:prSet presAssocID="{E0D1C8A5-2889-470C-A55A-D3BBC14E020A}" presName="rootConnector" presStyleLbl="node1" presStyleIdx="3" presStyleCnt="4"/>
      <dgm:spPr/>
    </dgm:pt>
    <dgm:pt modelId="{9F9510EA-FFDE-4B43-B83D-B9EEF6B2961B}" type="pres">
      <dgm:prSet presAssocID="{E0D1C8A5-2889-470C-A55A-D3BBC14E020A}" presName="childShape" presStyleCnt="0"/>
      <dgm:spPr/>
    </dgm:pt>
    <dgm:pt modelId="{8A3BB14F-E089-F144-B7F2-6CB6114F4D93}" type="pres">
      <dgm:prSet presAssocID="{EEFA77BC-12B9-48DD-A05D-192D09269533}" presName="Name13" presStyleLbl="parChTrans1D2" presStyleIdx="2" presStyleCnt="4"/>
      <dgm:spPr/>
    </dgm:pt>
    <dgm:pt modelId="{19DF0374-A12B-5247-813F-9667516048B9}" type="pres">
      <dgm:prSet presAssocID="{39F85009-D652-415B-9E4E-659B727D67D8}" presName="childText" presStyleLbl="bgAcc1" presStyleIdx="2" presStyleCnt="4">
        <dgm:presLayoutVars>
          <dgm:bulletEnabled val="1"/>
        </dgm:presLayoutVars>
      </dgm:prSet>
      <dgm:spPr/>
    </dgm:pt>
    <dgm:pt modelId="{0FDA5360-460E-354F-A3B7-3053FE8353E3}" type="pres">
      <dgm:prSet presAssocID="{5AC4752E-A9A2-4E1F-AEB2-2BBB94043678}" presName="Name13" presStyleLbl="parChTrans1D2" presStyleIdx="3" presStyleCnt="4"/>
      <dgm:spPr/>
    </dgm:pt>
    <dgm:pt modelId="{43467191-30D6-9F4B-85C5-28C5CD545580}" type="pres">
      <dgm:prSet presAssocID="{6B1CD2DC-D292-46DE-9743-DD2EA4D0C0A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2AD46009-41B7-034F-A01F-9677BAD93F21}" type="presOf" srcId="{6B1CD2DC-D292-46DE-9743-DD2EA4D0C0A0}" destId="{43467191-30D6-9F4B-85C5-28C5CD545580}" srcOrd="0" destOrd="0" presId="urn:microsoft.com/office/officeart/2005/8/layout/hierarchy3"/>
    <dgm:cxn modelId="{C1DECF09-7873-48CD-B70D-CCC3033D3E7C}" srcId="{E0D1C8A5-2889-470C-A55A-D3BBC14E020A}" destId="{39F85009-D652-415B-9E4E-659B727D67D8}" srcOrd="0" destOrd="0" parTransId="{EEFA77BC-12B9-48DD-A05D-192D09269533}" sibTransId="{D2976211-A598-4566-B035-B044019BE345}"/>
    <dgm:cxn modelId="{3DFD5515-4A28-094F-A747-769277D16D83}" type="presOf" srcId="{8E1AFBB5-B359-4838-BB36-D302AE869DF0}" destId="{B68F3FC6-F98A-2B4C-992A-B148F62C7487}" srcOrd="1" destOrd="0" presId="urn:microsoft.com/office/officeart/2005/8/layout/hierarchy3"/>
    <dgm:cxn modelId="{CE9DAA21-54C9-D845-8E8A-11D34B2DCB8B}" type="presOf" srcId="{39F85009-D652-415B-9E4E-659B727D67D8}" destId="{19DF0374-A12B-5247-813F-9667516048B9}" srcOrd="0" destOrd="0" presId="urn:microsoft.com/office/officeart/2005/8/layout/hierarchy3"/>
    <dgm:cxn modelId="{4866A742-27C8-9B40-9EF6-6F9F78C99A09}" type="presOf" srcId="{E63B3720-E2EF-4A31-88B4-48870330E434}" destId="{855B4620-2DD5-5D4A-AF0E-63F589023196}" srcOrd="0" destOrd="0" presId="urn:microsoft.com/office/officeart/2005/8/layout/hierarchy3"/>
    <dgm:cxn modelId="{F016AC45-EFE7-524A-BA74-FE36F95AF6C1}" type="presOf" srcId="{59B5D765-07E7-44F9-9F30-870AD941C081}" destId="{7601F8C0-5EC4-2C46-9943-AF7033D8A5BB}" srcOrd="0" destOrd="0" presId="urn:microsoft.com/office/officeart/2005/8/layout/hierarchy3"/>
    <dgm:cxn modelId="{E828E353-60C8-C943-A3FB-1438A5B76057}" type="presOf" srcId="{E63B3720-E2EF-4A31-88B4-48870330E434}" destId="{61648239-F0D5-9A47-9C12-A0313B1FDB57}" srcOrd="1" destOrd="0" presId="urn:microsoft.com/office/officeart/2005/8/layout/hierarchy3"/>
    <dgm:cxn modelId="{A36C0062-DECC-4DD8-9819-7E1D5CB0156D}" srcId="{B3E92CA4-7000-4657-BE67-89FDC2F1FCBE}" destId="{E0D1C8A5-2889-470C-A55A-D3BBC14E020A}" srcOrd="3" destOrd="0" parTransId="{9C05876B-6EB9-4AAF-8568-C7DF807B5C64}" sibTransId="{E177AA76-D5D8-460F-9A36-56D8454E7CD8}"/>
    <dgm:cxn modelId="{E1D9D36E-9777-2247-B93D-9096B06BDBBD}" type="presOf" srcId="{8E1AFBB5-B359-4838-BB36-D302AE869DF0}" destId="{15C1AADA-B3AD-3547-8696-6218749FD656}" srcOrd="0" destOrd="0" presId="urn:microsoft.com/office/officeart/2005/8/layout/hierarchy3"/>
    <dgm:cxn modelId="{A2E84F7D-6BC1-684D-98FD-400C7B1591C6}" type="presOf" srcId="{E42AFC37-764B-4E8C-BD12-0B4EFF7D360A}" destId="{1F02DCA3-5AE9-EB4A-A927-01C7791E0C43}" srcOrd="0" destOrd="0" presId="urn:microsoft.com/office/officeart/2005/8/layout/hierarchy3"/>
    <dgm:cxn modelId="{DF460B84-E90C-439A-8448-BB20B43C5E41}" srcId="{B3E92CA4-7000-4657-BE67-89FDC2F1FCBE}" destId="{E63B3720-E2EF-4A31-88B4-48870330E434}" srcOrd="1" destOrd="0" parTransId="{65C4D417-E431-4E4F-8E14-B10803EE9A3D}" sibTransId="{43EF773D-218C-4BEC-89EF-66869832AC48}"/>
    <dgm:cxn modelId="{872B288A-217D-1F4D-B5E7-604E03650F4A}" type="presOf" srcId="{E0D1C8A5-2889-470C-A55A-D3BBC14E020A}" destId="{DDB0EB88-A6A6-D845-8054-C7E061021FE4}" srcOrd="1" destOrd="0" presId="urn:microsoft.com/office/officeart/2005/8/layout/hierarchy3"/>
    <dgm:cxn modelId="{A725EF8D-80B4-1341-B7ED-0491535357D6}" type="presOf" srcId="{F5477CD9-3076-43C1-8288-1072AF7C7298}" destId="{152BD3F9-B010-3D44-9C9D-2212C8A66A11}" srcOrd="1" destOrd="0" presId="urn:microsoft.com/office/officeart/2005/8/layout/hierarchy3"/>
    <dgm:cxn modelId="{57E2888E-6E45-5E49-809A-99F20A1E4B24}" type="presOf" srcId="{B3E92CA4-7000-4657-BE67-89FDC2F1FCBE}" destId="{88C4A320-14D7-8843-9498-8ED9D57FE162}" srcOrd="0" destOrd="0" presId="urn:microsoft.com/office/officeart/2005/8/layout/hierarchy3"/>
    <dgm:cxn modelId="{9186519F-C36A-480B-B311-EF319A6E3C7D}" srcId="{B3E92CA4-7000-4657-BE67-89FDC2F1FCBE}" destId="{8E1AFBB5-B359-4838-BB36-D302AE869DF0}" srcOrd="0" destOrd="0" parTransId="{2FAF9120-8551-4C34-8B86-5359B578DFD9}" sibTransId="{60658F7C-BCD6-47B2-B48D-E3F58CBB0B9B}"/>
    <dgm:cxn modelId="{70E6DCAE-6BA5-8C45-AAA2-BD819A3594CB}" type="presOf" srcId="{5AC4752E-A9A2-4E1F-AEB2-2BBB94043678}" destId="{0FDA5360-460E-354F-A3B7-3053FE8353E3}" srcOrd="0" destOrd="0" presId="urn:microsoft.com/office/officeart/2005/8/layout/hierarchy3"/>
    <dgm:cxn modelId="{B7B261AF-0C10-4BF2-8DAF-0346A554777C}" srcId="{E0D1C8A5-2889-470C-A55A-D3BBC14E020A}" destId="{6B1CD2DC-D292-46DE-9743-DD2EA4D0C0A0}" srcOrd="1" destOrd="0" parTransId="{5AC4752E-A9A2-4E1F-AEB2-2BBB94043678}" sibTransId="{AF967DDD-EFB0-4BE7-BC92-C3EB3F798734}"/>
    <dgm:cxn modelId="{DE40BBB6-B466-364C-9562-4F352B2CC709}" type="presOf" srcId="{EEFA77BC-12B9-48DD-A05D-192D09269533}" destId="{8A3BB14F-E089-F144-B7F2-6CB6114F4D93}" srcOrd="0" destOrd="0" presId="urn:microsoft.com/office/officeart/2005/8/layout/hierarchy3"/>
    <dgm:cxn modelId="{07C661BA-CE6F-3B43-BC52-91AE555439A7}" type="presOf" srcId="{94EDDBB1-DC3C-47FA-A30F-27A767266AB5}" destId="{710FFBDD-8481-FD4C-9F0E-FF3682CD606E}" srcOrd="0" destOrd="0" presId="urn:microsoft.com/office/officeart/2005/8/layout/hierarchy3"/>
    <dgm:cxn modelId="{88ED5DC9-4ED8-410D-9EF8-0844EF265E10}" srcId="{B3E92CA4-7000-4657-BE67-89FDC2F1FCBE}" destId="{F5477CD9-3076-43C1-8288-1072AF7C7298}" srcOrd="2" destOrd="0" parTransId="{50E1D16B-E3C1-4D0E-9A21-7430F96FFED1}" sibTransId="{AD44C0EB-3A1D-4AD0-A550-E649F6A5FD06}"/>
    <dgm:cxn modelId="{C7D10FDF-235A-3240-85DC-DA844D2C4D39}" type="presOf" srcId="{0CCF0F21-03DD-4416-9E80-51CE765AA3E4}" destId="{760C59C2-8E8F-1843-81F8-9A51FC7F6753}" srcOrd="0" destOrd="0" presId="urn:microsoft.com/office/officeart/2005/8/layout/hierarchy3"/>
    <dgm:cxn modelId="{08B632EA-4E9B-49A8-BE43-7F447D8EAD80}" srcId="{F5477CD9-3076-43C1-8288-1072AF7C7298}" destId="{E42AFC37-764B-4E8C-BD12-0B4EFF7D360A}" srcOrd="0" destOrd="0" parTransId="{59B5D765-07E7-44F9-9F30-870AD941C081}" sibTransId="{01B3BE48-DD8A-4F22-B6C8-1864C1015921}"/>
    <dgm:cxn modelId="{3AE2B3F1-7003-E24A-A99B-16C1DC5DE8EE}" type="presOf" srcId="{E0D1C8A5-2889-470C-A55A-D3BBC14E020A}" destId="{E5583307-F010-824B-8DED-B4B2E79561EB}" srcOrd="0" destOrd="0" presId="urn:microsoft.com/office/officeart/2005/8/layout/hierarchy3"/>
    <dgm:cxn modelId="{90E63FF3-56EE-0344-A130-FDFDA7441950}" type="presOf" srcId="{F5477CD9-3076-43C1-8288-1072AF7C7298}" destId="{FFC30BF3-E084-DA49-B84B-A2DEAB06D188}" srcOrd="0" destOrd="0" presId="urn:microsoft.com/office/officeart/2005/8/layout/hierarchy3"/>
    <dgm:cxn modelId="{91B697FA-A271-4796-B864-FA3465311133}" srcId="{F5477CD9-3076-43C1-8288-1072AF7C7298}" destId="{94EDDBB1-DC3C-47FA-A30F-27A767266AB5}" srcOrd="1" destOrd="0" parTransId="{0CCF0F21-03DD-4416-9E80-51CE765AA3E4}" sibTransId="{01AED1C0-9B81-4C7F-ACA2-58390093FB7E}"/>
    <dgm:cxn modelId="{85554DCE-7CFD-6A45-B38A-2467456B7C39}" type="presParOf" srcId="{88C4A320-14D7-8843-9498-8ED9D57FE162}" destId="{1032027F-0A06-5643-98FD-BBD293E49CB6}" srcOrd="0" destOrd="0" presId="urn:microsoft.com/office/officeart/2005/8/layout/hierarchy3"/>
    <dgm:cxn modelId="{94B8088C-AF93-E84D-B12F-F3A9681D51D9}" type="presParOf" srcId="{1032027F-0A06-5643-98FD-BBD293E49CB6}" destId="{89E8F017-FB16-0B4E-B1BC-54677997C071}" srcOrd="0" destOrd="0" presId="urn:microsoft.com/office/officeart/2005/8/layout/hierarchy3"/>
    <dgm:cxn modelId="{9B3A3410-7CBF-B545-9B59-DEBF1E7EAB5B}" type="presParOf" srcId="{89E8F017-FB16-0B4E-B1BC-54677997C071}" destId="{15C1AADA-B3AD-3547-8696-6218749FD656}" srcOrd="0" destOrd="0" presId="urn:microsoft.com/office/officeart/2005/8/layout/hierarchy3"/>
    <dgm:cxn modelId="{A8D392AC-2E21-EA4D-8B20-07B1795CE50D}" type="presParOf" srcId="{89E8F017-FB16-0B4E-B1BC-54677997C071}" destId="{B68F3FC6-F98A-2B4C-992A-B148F62C7487}" srcOrd="1" destOrd="0" presId="urn:microsoft.com/office/officeart/2005/8/layout/hierarchy3"/>
    <dgm:cxn modelId="{D9FF3471-9ECD-594F-821D-E44AEDDED234}" type="presParOf" srcId="{1032027F-0A06-5643-98FD-BBD293E49CB6}" destId="{6DCAF2ED-D7BA-1D4D-94FD-AB8261DA83E0}" srcOrd="1" destOrd="0" presId="urn:microsoft.com/office/officeart/2005/8/layout/hierarchy3"/>
    <dgm:cxn modelId="{EA1B7790-047B-F243-9F4C-FB1FD024E94F}" type="presParOf" srcId="{88C4A320-14D7-8843-9498-8ED9D57FE162}" destId="{4F398532-7F50-8A45-841D-D845D752F8F5}" srcOrd="1" destOrd="0" presId="urn:microsoft.com/office/officeart/2005/8/layout/hierarchy3"/>
    <dgm:cxn modelId="{4C9414AF-454A-B949-8157-DD070C69DE8B}" type="presParOf" srcId="{4F398532-7F50-8A45-841D-D845D752F8F5}" destId="{E041BAE7-D552-4D40-82EC-D7993CB5344F}" srcOrd="0" destOrd="0" presId="urn:microsoft.com/office/officeart/2005/8/layout/hierarchy3"/>
    <dgm:cxn modelId="{529F4763-BE23-234A-BCDC-9C52162EAE7E}" type="presParOf" srcId="{E041BAE7-D552-4D40-82EC-D7993CB5344F}" destId="{855B4620-2DD5-5D4A-AF0E-63F589023196}" srcOrd="0" destOrd="0" presId="urn:microsoft.com/office/officeart/2005/8/layout/hierarchy3"/>
    <dgm:cxn modelId="{BF8DBF1B-1630-C448-86A6-80AE533BD393}" type="presParOf" srcId="{E041BAE7-D552-4D40-82EC-D7993CB5344F}" destId="{61648239-F0D5-9A47-9C12-A0313B1FDB57}" srcOrd="1" destOrd="0" presId="urn:microsoft.com/office/officeart/2005/8/layout/hierarchy3"/>
    <dgm:cxn modelId="{BA589A0C-36E1-9C45-8BAF-A5B2C4C8D4C7}" type="presParOf" srcId="{4F398532-7F50-8A45-841D-D845D752F8F5}" destId="{F5627166-F1F0-A546-8A66-0C4A1881E4CC}" srcOrd="1" destOrd="0" presId="urn:microsoft.com/office/officeart/2005/8/layout/hierarchy3"/>
    <dgm:cxn modelId="{387AE630-072D-EB4A-A130-423018BD9D9D}" type="presParOf" srcId="{88C4A320-14D7-8843-9498-8ED9D57FE162}" destId="{4C794FB2-2FDE-AB4D-AF30-B604FC67A00F}" srcOrd="2" destOrd="0" presId="urn:microsoft.com/office/officeart/2005/8/layout/hierarchy3"/>
    <dgm:cxn modelId="{56396514-1D94-F441-8C0B-8D8C07DE828C}" type="presParOf" srcId="{4C794FB2-2FDE-AB4D-AF30-B604FC67A00F}" destId="{CE610C6E-0306-B142-9EC2-6F7BCAB94161}" srcOrd="0" destOrd="0" presId="urn:microsoft.com/office/officeart/2005/8/layout/hierarchy3"/>
    <dgm:cxn modelId="{45C9AFAD-8840-6A40-9DE2-EB612FE23742}" type="presParOf" srcId="{CE610C6E-0306-B142-9EC2-6F7BCAB94161}" destId="{FFC30BF3-E084-DA49-B84B-A2DEAB06D188}" srcOrd="0" destOrd="0" presId="urn:microsoft.com/office/officeart/2005/8/layout/hierarchy3"/>
    <dgm:cxn modelId="{5796ECCA-6E98-8340-83FF-7285ABBED320}" type="presParOf" srcId="{CE610C6E-0306-B142-9EC2-6F7BCAB94161}" destId="{152BD3F9-B010-3D44-9C9D-2212C8A66A11}" srcOrd="1" destOrd="0" presId="urn:microsoft.com/office/officeart/2005/8/layout/hierarchy3"/>
    <dgm:cxn modelId="{2AED6529-20FB-B84E-9782-82E6BCB2CC53}" type="presParOf" srcId="{4C794FB2-2FDE-AB4D-AF30-B604FC67A00F}" destId="{A5BFE273-8618-084C-A0DB-16A676D2F9F2}" srcOrd="1" destOrd="0" presId="urn:microsoft.com/office/officeart/2005/8/layout/hierarchy3"/>
    <dgm:cxn modelId="{36A3C620-7D4C-9641-B02A-567C4A58E417}" type="presParOf" srcId="{A5BFE273-8618-084C-A0DB-16A676D2F9F2}" destId="{7601F8C0-5EC4-2C46-9943-AF7033D8A5BB}" srcOrd="0" destOrd="0" presId="urn:microsoft.com/office/officeart/2005/8/layout/hierarchy3"/>
    <dgm:cxn modelId="{D4D55B87-992A-B243-8DFD-B704D903A208}" type="presParOf" srcId="{A5BFE273-8618-084C-A0DB-16A676D2F9F2}" destId="{1F02DCA3-5AE9-EB4A-A927-01C7791E0C43}" srcOrd="1" destOrd="0" presId="urn:microsoft.com/office/officeart/2005/8/layout/hierarchy3"/>
    <dgm:cxn modelId="{786AAB05-A4D7-2340-A47B-023275D46224}" type="presParOf" srcId="{A5BFE273-8618-084C-A0DB-16A676D2F9F2}" destId="{760C59C2-8E8F-1843-81F8-9A51FC7F6753}" srcOrd="2" destOrd="0" presId="urn:microsoft.com/office/officeart/2005/8/layout/hierarchy3"/>
    <dgm:cxn modelId="{77DC6662-1DCF-F542-9C33-0F7C048CF794}" type="presParOf" srcId="{A5BFE273-8618-084C-A0DB-16A676D2F9F2}" destId="{710FFBDD-8481-FD4C-9F0E-FF3682CD606E}" srcOrd="3" destOrd="0" presId="urn:microsoft.com/office/officeart/2005/8/layout/hierarchy3"/>
    <dgm:cxn modelId="{1712DA40-9DB6-3347-8E4E-EB817C4AED89}" type="presParOf" srcId="{88C4A320-14D7-8843-9498-8ED9D57FE162}" destId="{96077DE0-1F04-D44F-B7EE-4828A078A3F4}" srcOrd="3" destOrd="0" presId="urn:microsoft.com/office/officeart/2005/8/layout/hierarchy3"/>
    <dgm:cxn modelId="{FB39C282-8C77-ED48-A412-E71C1D93C834}" type="presParOf" srcId="{96077DE0-1F04-D44F-B7EE-4828A078A3F4}" destId="{06735555-8D45-A84B-BA16-6157942B1658}" srcOrd="0" destOrd="0" presId="urn:microsoft.com/office/officeart/2005/8/layout/hierarchy3"/>
    <dgm:cxn modelId="{81F6AB0C-22CF-6541-B935-DBAD27940F83}" type="presParOf" srcId="{06735555-8D45-A84B-BA16-6157942B1658}" destId="{E5583307-F010-824B-8DED-B4B2E79561EB}" srcOrd="0" destOrd="0" presId="urn:microsoft.com/office/officeart/2005/8/layout/hierarchy3"/>
    <dgm:cxn modelId="{8D75AF3A-7184-5E40-9E3C-DD4981B58202}" type="presParOf" srcId="{06735555-8D45-A84B-BA16-6157942B1658}" destId="{DDB0EB88-A6A6-D845-8054-C7E061021FE4}" srcOrd="1" destOrd="0" presId="urn:microsoft.com/office/officeart/2005/8/layout/hierarchy3"/>
    <dgm:cxn modelId="{A5EAB699-9C70-1B4F-966D-068D9B1B2B40}" type="presParOf" srcId="{96077DE0-1F04-D44F-B7EE-4828A078A3F4}" destId="{9F9510EA-FFDE-4B43-B83D-B9EEF6B2961B}" srcOrd="1" destOrd="0" presId="urn:microsoft.com/office/officeart/2005/8/layout/hierarchy3"/>
    <dgm:cxn modelId="{B773FA8A-4BB6-A245-8AA6-01B9AB180625}" type="presParOf" srcId="{9F9510EA-FFDE-4B43-B83D-B9EEF6B2961B}" destId="{8A3BB14F-E089-F144-B7F2-6CB6114F4D93}" srcOrd="0" destOrd="0" presId="urn:microsoft.com/office/officeart/2005/8/layout/hierarchy3"/>
    <dgm:cxn modelId="{5E6A4308-5F79-5646-9417-1A3B9F1B27B1}" type="presParOf" srcId="{9F9510EA-FFDE-4B43-B83D-B9EEF6B2961B}" destId="{19DF0374-A12B-5247-813F-9667516048B9}" srcOrd="1" destOrd="0" presId="urn:microsoft.com/office/officeart/2005/8/layout/hierarchy3"/>
    <dgm:cxn modelId="{6874D176-5D5C-4144-9EB5-7967473C4818}" type="presParOf" srcId="{9F9510EA-FFDE-4B43-B83D-B9EEF6B2961B}" destId="{0FDA5360-460E-354F-A3B7-3053FE8353E3}" srcOrd="2" destOrd="0" presId="urn:microsoft.com/office/officeart/2005/8/layout/hierarchy3"/>
    <dgm:cxn modelId="{B94F6493-CB1B-8346-8D7A-CD1FB3FB1610}" type="presParOf" srcId="{9F9510EA-FFDE-4B43-B83D-B9EEF6B2961B}" destId="{43467191-30D6-9F4B-85C5-28C5CD54558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CC6558-91FB-4532-87D3-135FD1DFB29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523EFB-4094-4D4A-B86C-22AA69E63D02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Vectorization / Transformation Types</a:t>
          </a:r>
          <a:endParaRPr lang="en-US" dirty="0">
            <a:latin typeface="Georgia" panose="02040502050405020303" pitchFamily="18" charset="0"/>
          </a:endParaRPr>
        </a:p>
      </dgm:t>
    </dgm:pt>
    <dgm:pt modelId="{1ABF62E9-B6DD-46B2-8F09-E535CD9CAC3D}" type="parTrans" cxnId="{6459313D-871C-4698-8071-A509F5B3979C}">
      <dgm:prSet/>
      <dgm:spPr/>
      <dgm:t>
        <a:bodyPr/>
        <a:lstStyle/>
        <a:p>
          <a:endParaRPr lang="en-US"/>
        </a:p>
      </dgm:t>
    </dgm:pt>
    <dgm:pt modelId="{9A73D8B4-E7ED-4C55-9B8E-5FE13ABCE200}" type="sibTrans" cxnId="{6459313D-871C-4698-8071-A509F5B3979C}">
      <dgm:prSet/>
      <dgm:spPr/>
      <dgm:t>
        <a:bodyPr/>
        <a:lstStyle/>
        <a:p>
          <a:endParaRPr lang="en-US"/>
        </a:p>
      </dgm:t>
    </dgm:pt>
    <dgm:pt modelId="{B1074AAB-96C2-4686-A653-C07DACCB99F9}">
      <dgm:prSet/>
      <dgm:spPr/>
      <dgm:t>
        <a:bodyPr/>
        <a:lstStyle/>
        <a:p>
          <a:r>
            <a:rPr lang="en-US" b="1" i="0" u="sng" dirty="0">
              <a:latin typeface="Georgia" panose="02040502050405020303" pitchFamily="18" charset="0"/>
            </a:rPr>
            <a:t>Bag of Words (</a:t>
          </a:r>
          <a:r>
            <a:rPr lang="en-US" b="1" i="0" u="sng" dirty="0" err="1">
              <a:latin typeface="Georgia" panose="02040502050405020303" pitchFamily="18" charset="0"/>
            </a:rPr>
            <a:t>BoW</a:t>
          </a:r>
          <a:r>
            <a:rPr lang="en-US" b="1" i="0" u="sng" dirty="0">
              <a:latin typeface="Georgia" panose="02040502050405020303" pitchFamily="18" charset="0"/>
            </a:rPr>
            <a:t>)</a:t>
          </a:r>
          <a:endParaRPr lang="en-US" b="1" u="sng" dirty="0">
            <a:latin typeface="Georgia" panose="02040502050405020303" pitchFamily="18" charset="0"/>
          </a:endParaRPr>
        </a:p>
      </dgm:t>
    </dgm:pt>
    <dgm:pt modelId="{50F3C818-3578-4618-8FB5-F90735C0C039}" type="parTrans" cxnId="{621713BB-29CA-4CAA-905D-E5467005A09E}">
      <dgm:prSet/>
      <dgm:spPr/>
      <dgm:t>
        <a:bodyPr/>
        <a:lstStyle/>
        <a:p>
          <a:endParaRPr lang="en-US"/>
        </a:p>
      </dgm:t>
    </dgm:pt>
    <dgm:pt modelId="{060F93D6-C04A-4758-BD78-A976C0198DCC}" type="sibTrans" cxnId="{621713BB-29CA-4CAA-905D-E5467005A09E}">
      <dgm:prSet/>
      <dgm:spPr/>
      <dgm:t>
        <a:bodyPr/>
        <a:lstStyle/>
        <a:p>
          <a:endParaRPr lang="en-US"/>
        </a:p>
      </dgm:t>
    </dgm:pt>
    <dgm:pt modelId="{1FD42858-1E7A-844E-8DAA-9ECCD77E1C58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Term Frequency-Inverse Document Frequency (TF-IDF)</a:t>
          </a:r>
          <a:endParaRPr lang="en-US" dirty="0">
            <a:latin typeface="Georgia" panose="02040502050405020303" pitchFamily="18" charset="0"/>
          </a:endParaRPr>
        </a:p>
      </dgm:t>
    </dgm:pt>
    <dgm:pt modelId="{5DB0E878-AB84-9040-920E-24AC041DFC26}" type="parTrans" cxnId="{A2D0B28E-FAAF-FC4B-B50C-4039233E8997}">
      <dgm:prSet/>
      <dgm:spPr/>
      <dgm:t>
        <a:bodyPr/>
        <a:lstStyle/>
        <a:p>
          <a:endParaRPr lang="en-US"/>
        </a:p>
      </dgm:t>
    </dgm:pt>
    <dgm:pt modelId="{B59ECBB8-B292-CD4D-91C8-23CA02C89B9D}" type="sibTrans" cxnId="{A2D0B28E-FAAF-FC4B-B50C-4039233E8997}">
      <dgm:prSet/>
      <dgm:spPr/>
      <dgm:t>
        <a:bodyPr/>
        <a:lstStyle/>
        <a:p>
          <a:endParaRPr lang="en-US"/>
        </a:p>
      </dgm:t>
    </dgm:pt>
    <dgm:pt modelId="{7DC6DC6E-0BDA-AF40-B714-E3419FE2004D}">
      <dgm:prSet/>
      <dgm:spPr/>
      <dgm:t>
        <a:bodyPr/>
        <a:lstStyle/>
        <a:p>
          <a:r>
            <a:rPr lang="en-US" b="0" i="0" u="none" dirty="0">
              <a:latin typeface="Georgia" panose="02040502050405020303" pitchFamily="18" charset="0"/>
            </a:rPr>
            <a:t>Word Embeddings (like Word2Vec or </a:t>
          </a:r>
          <a:r>
            <a:rPr lang="en-US" b="0" i="0" u="none" dirty="0">
              <a:latin typeface="Georgia" panose="02040502050405020303" pitchFamily="18" charset="0"/>
              <a:hlinkClick xmlns:r="http://schemas.openxmlformats.org/officeDocument/2006/relationships" r:id="rId1"/>
            </a:rPr>
            <a:t>GloVe</a:t>
          </a:r>
          <a:r>
            <a:rPr lang="en-US" b="0" i="0" u="none" dirty="0">
              <a:latin typeface="Georgia" panose="02040502050405020303" pitchFamily="18" charset="0"/>
            </a:rPr>
            <a:t>)</a:t>
          </a:r>
          <a:endParaRPr lang="en-US" b="0" u="none" dirty="0">
            <a:latin typeface="Georgia" panose="02040502050405020303" pitchFamily="18" charset="0"/>
          </a:endParaRPr>
        </a:p>
      </dgm:t>
    </dgm:pt>
    <dgm:pt modelId="{76477A1F-420F-3B45-9230-610675906CC3}" type="parTrans" cxnId="{9F7CFCF6-BA89-0845-9601-58F81E7B3033}">
      <dgm:prSet/>
      <dgm:spPr/>
      <dgm:t>
        <a:bodyPr/>
        <a:lstStyle/>
        <a:p>
          <a:endParaRPr lang="en-US"/>
        </a:p>
      </dgm:t>
    </dgm:pt>
    <dgm:pt modelId="{0551DCF7-0ED6-A94C-9BEE-3EAE4C151E4A}" type="sibTrans" cxnId="{9F7CFCF6-BA89-0845-9601-58F81E7B3033}">
      <dgm:prSet/>
      <dgm:spPr/>
      <dgm:t>
        <a:bodyPr/>
        <a:lstStyle/>
        <a:p>
          <a:endParaRPr lang="en-US"/>
        </a:p>
      </dgm:t>
    </dgm:pt>
    <dgm:pt modelId="{7B6B9EE4-4FF7-0549-9A55-261EF632374D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Document Term Matrix/Document Feature Matrix</a:t>
          </a:r>
        </a:p>
      </dgm:t>
    </dgm:pt>
    <dgm:pt modelId="{67F4E9EF-5457-4044-8590-AF5CFD66E9C0}" type="parTrans" cxnId="{91D6AB79-4B97-FC49-ADE3-A18E0DAC1926}">
      <dgm:prSet/>
      <dgm:spPr/>
      <dgm:t>
        <a:bodyPr/>
        <a:lstStyle/>
        <a:p>
          <a:endParaRPr lang="en-US"/>
        </a:p>
      </dgm:t>
    </dgm:pt>
    <dgm:pt modelId="{41005F3B-6EC3-C641-86A0-EFF23CD19708}" type="sibTrans" cxnId="{91D6AB79-4B97-FC49-ADE3-A18E0DAC1926}">
      <dgm:prSet/>
      <dgm:spPr/>
      <dgm:t>
        <a:bodyPr/>
        <a:lstStyle/>
        <a:p>
          <a:endParaRPr lang="en-US"/>
        </a:p>
      </dgm:t>
    </dgm:pt>
    <dgm:pt modelId="{880645DE-EE98-0E45-BEA2-CEF8A21BE347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Vectorization / </a:t>
          </a:r>
          <a:r>
            <a:rPr lang="en-US" dirty="0">
              <a:latin typeface="Georgia" panose="02040502050405020303" pitchFamily="18" charset="0"/>
            </a:rPr>
            <a:t>Transformation</a:t>
          </a:r>
        </a:p>
      </dgm:t>
    </dgm:pt>
    <dgm:pt modelId="{B6680D5E-A885-CD4C-92C0-8DC1BC7BB537}" type="parTrans" cxnId="{DECC3F4A-B99B-8647-9FA4-EE84EDF5723A}">
      <dgm:prSet/>
      <dgm:spPr/>
      <dgm:t>
        <a:bodyPr/>
        <a:lstStyle/>
        <a:p>
          <a:endParaRPr lang="en-US"/>
        </a:p>
      </dgm:t>
    </dgm:pt>
    <dgm:pt modelId="{1A8DE14C-CE61-2A44-8E8B-E3849AF220FA}" type="sibTrans" cxnId="{DECC3F4A-B99B-8647-9FA4-EE84EDF5723A}">
      <dgm:prSet/>
      <dgm:spPr/>
      <dgm:t>
        <a:bodyPr/>
        <a:lstStyle/>
        <a:p>
          <a:endParaRPr lang="en-US"/>
        </a:p>
      </dgm:t>
    </dgm:pt>
    <dgm:pt modelId="{A01521A2-288B-8645-B32B-E1A91E7ADC91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converts text from its original form into a format that is more suitable for analysis</a:t>
          </a:r>
          <a:endParaRPr lang="en-US" dirty="0">
            <a:latin typeface="Georgia" panose="02040502050405020303" pitchFamily="18" charset="0"/>
          </a:endParaRPr>
        </a:p>
      </dgm:t>
    </dgm:pt>
    <dgm:pt modelId="{F9C5C8DC-ED31-D24E-AFE1-CF14F5DB3FED}" type="parTrans" cxnId="{308DE9B1-691F-3847-8053-17650F24E6EE}">
      <dgm:prSet/>
      <dgm:spPr/>
      <dgm:t>
        <a:bodyPr/>
        <a:lstStyle/>
        <a:p>
          <a:endParaRPr lang="en-US"/>
        </a:p>
      </dgm:t>
    </dgm:pt>
    <dgm:pt modelId="{B937BC87-A948-3648-BE88-6ECF84772C89}" type="sibTrans" cxnId="{308DE9B1-691F-3847-8053-17650F24E6EE}">
      <dgm:prSet/>
      <dgm:spPr/>
      <dgm:t>
        <a:bodyPr/>
        <a:lstStyle/>
        <a:p>
          <a:endParaRPr lang="en-US"/>
        </a:p>
      </dgm:t>
    </dgm:pt>
    <dgm:pt modelId="{E9AAEA07-9760-D249-AEDD-56375F08CA83}" type="pres">
      <dgm:prSet presAssocID="{1CCC6558-91FB-4532-87D3-135FD1DFB296}" presName="linear" presStyleCnt="0">
        <dgm:presLayoutVars>
          <dgm:dir/>
          <dgm:animLvl val="lvl"/>
          <dgm:resizeHandles val="exact"/>
        </dgm:presLayoutVars>
      </dgm:prSet>
      <dgm:spPr/>
    </dgm:pt>
    <dgm:pt modelId="{CD0E7875-2FDA-E942-A166-DF7D92DF8355}" type="pres">
      <dgm:prSet presAssocID="{880645DE-EE98-0E45-BEA2-CEF8A21BE347}" presName="parentLin" presStyleCnt="0"/>
      <dgm:spPr/>
    </dgm:pt>
    <dgm:pt modelId="{14471A28-9015-C54C-AA03-A64B59FF4E2F}" type="pres">
      <dgm:prSet presAssocID="{880645DE-EE98-0E45-BEA2-CEF8A21BE347}" presName="parentLeftMargin" presStyleLbl="node1" presStyleIdx="0" presStyleCnt="2"/>
      <dgm:spPr/>
    </dgm:pt>
    <dgm:pt modelId="{8D4D6749-64E0-374B-A5B2-A29D65E7C7C6}" type="pres">
      <dgm:prSet presAssocID="{880645DE-EE98-0E45-BEA2-CEF8A21BE34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F324B7-594F-644D-A4A3-3EFC16DE4B53}" type="pres">
      <dgm:prSet presAssocID="{880645DE-EE98-0E45-BEA2-CEF8A21BE347}" presName="negativeSpace" presStyleCnt="0"/>
      <dgm:spPr/>
    </dgm:pt>
    <dgm:pt modelId="{C443F138-80D6-F345-9A67-2B7C99CB55FC}" type="pres">
      <dgm:prSet presAssocID="{880645DE-EE98-0E45-BEA2-CEF8A21BE347}" presName="childText" presStyleLbl="conFgAcc1" presStyleIdx="0" presStyleCnt="2">
        <dgm:presLayoutVars>
          <dgm:bulletEnabled val="1"/>
        </dgm:presLayoutVars>
      </dgm:prSet>
      <dgm:spPr/>
    </dgm:pt>
    <dgm:pt modelId="{8AA05C4D-4AE0-A540-8289-0A9A8206A462}" type="pres">
      <dgm:prSet presAssocID="{1A8DE14C-CE61-2A44-8E8B-E3849AF220FA}" presName="spaceBetweenRectangles" presStyleCnt="0"/>
      <dgm:spPr/>
    </dgm:pt>
    <dgm:pt modelId="{E1C4E819-AB7A-244A-91C4-FF2861C49474}" type="pres">
      <dgm:prSet presAssocID="{13523EFB-4094-4D4A-B86C-22AA69E63D02}" presName="parentLin" presStyleCnt="0"/>
      <dgm:spPr/>
    </dgm:pt>
    <dgm:pt modelId="{706964AF-E10D-BB47-9FC3-0166D708F659}" type="pres">
      <dgm:prSet presAssocID="{13523EFB-4094-4D4A-B86C-22AA69E63D02}" presName="parentLeftMargin" presStyleLbl="node1" presStyleIdx="0" presStyleCnt="2"/>
      <dgm:spPr/>
    </dgm:pt>
    <dgm:pt modelId="{4B141C72-EFC9-3648-97E8-B1DD88F49BB3}" type="pres">
      <dgm:prSet presAssocID="{13523EFB-4094-4D4A-B86C-22AA69E63D0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FD2423-C471-174B-A5B9-B934CD3D5BAB}" type="pres">
      <dgm:prSet presAssocID="{13523EFB-4094-4D4A-B86C-22AA69E63D02}" presName="negativeSpace" presStyleCnt="0"/>
      <dgm:spPr/>
    </dgm:pt>
    <dgm:pt modelId="{C060DB84-C0BF-924B-B019-E133F8632779}" type="pres">
      <dgm:prSet presAssocID="{13523EFB-4094-4D4A-B86C-22AA69E63D0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2C1BE0E-AD80-E74B-BA74-778D5E9A7A66}" type="presOf" srcId="{13523EFB-4094-4D4A-B86C-22AA69E63D02}" destId="{706964AF-E10D-BB47-9FC3-0166D708F659}" srcOrd="0" destOrd="0" presId="urn:microsoft.com/office/officeart/2005/8/layout/list1"/>
    <dgm:cxn modelId="{36CF7829-F73B-8748-B69E-C04F2725040E}" type="presOf" srcId="{1FD42858-1E7A-844E-8DAA-9ECCD77E1C58}" destId="{C060DB84-C0BF-924B-B019-E133F8632779}" srcOrd="0" destOrd="1" presId="urn:microsoft.com/office/officeart/2005/8/layout/list1"/>
    <dgm:cxn modelId="{20E6903C-64B0-0147-A009-DBF95E670AB4}" type="presOf" srcId="{13523EFB-4094-4D4A-B86C-22AA69E63D02}" destId="{4B141C72-EFC9-3648-97E8-B1DD88F49BB3}" srcOrd="1" destOrd="0" presId="urn:microsoft.com/office/officeart/2005/8/layout/list1"/>
    <dgm:cxn modelId="{6459313D-871C-4698-8071-A509F5B3979C}" srcId="{1CCC6558-91FB-4532-87D3-135FD1DFB296}" destId="{13523EFB-4094-4D4A-B86C-22AA69E63D02}" srcOrd="1" destOrd="0" parTransId="{1ABF62E9-B6DD-46B2-8F09-E535CD9CAC3D}" sibTransId="{9A73D8B4-E7ED-4C55-9B8E-5FE13ABCE200}"/>
    <dgm:cxn modelId="{DECC3F4A-B99B-8647-9FA4-EE84EDF5723A}" srcId="{1CCC6558-91FB-4532-87D3-135FD1DFB296}" destId="{880645DE-EE98-0E45-BEA2-CEF8A21BE347}" srcOrd="0" destOrd="0" parTransId="{B6680D5E-A885-CD4C-92C0-8DC1BC7BB537}" sibTransId="{1A8DE14C-CE61-2A44-8E8B-E3849AF220FA}"/>
    <dgm:cxn modelId="{EB02CC5D-052F-6442-908F-EBE84ECFC870}" type="presOf" srcId="{880645DE-EE98-0E45-BEA2-CEF8A21BE347}" destId="{14471A28-9015-C54C-AA03-A64B59FF4E2F}" srcOrd="0" destOrd="0" presId="urn:microsoft.com/office/officeart/2005/8/layout/list1"/>
    <dgm:cxn modelId="{91D6AB79-4B97-FC49-ADE3-A18E0DAC1926}" srcId="{B1074AAB-96C2-4686-A653-C07DACCB99F9}" destId="{7B6B9EE4-4FF7-0549-9A55-261EF632374D}" srcOrd="1" destOrd="0" parTransId="{67F4E9EF-5457-4044-8590-AF5CFD66E9C0}" sibTransId="{41005F3B-6EC3-C641-86A0-EFF23CD19708}"/>
    <dgm:cxn modelId="{A2D0B28E-FAAF-FC4B-B50C-4039233E8997}" srcId="{B1074AAB-96C2-4686-A653-C07DACCB99F9}" destId="{1FD42858-1E7A-844E-8DAA-9ECCD77E1C58}" srcOrd="0" destOrd="0" parTransId="{5DB0E878-AB84-9040-920E-24AC041DFC26}" sibTransId="{B59ECBB8-B292-CD4D-91C8-23CA02C89B9D}"/>
    <dgm:cxn modelId="{70F50293-A431-F84A-B746-42CCC33EECBB}" type="presOf" srcId="{7B6B9EE4-4FF7-0549-9A55-261EF632374D}" destId="{C060DB84-C0BF-924B-B019-E133F8632779}" srcOrd="0" destOrd="2" presId="urn:microsoft.com/office/officeart/2005/8/layout/list1"/>
    <dgm:cxn modelId="{E7D027AE-182F-E44E-B272-30BDC8699500}" type="presOf" srcId="{1CCC6558-91FB-4532-87D3-135FD1DFB296}" destId="{E9AAEA07-9760-D249-AEDD-56375F08CA83}" srcOrd="0" destOrd="0" presId="urn:microsoft.com/office/officeart/2005/8/layout/list1"/>
    <dgm:cxn modelId="{308DE9B1-691F-3847-8053-17650F24E6EE}" srcId="{880645DE-EE98-0E45-BEA2-CEF8A21BE347}" destId="{A01521A2-288B-8645-B32B-E1A91E7ADC91}" srcOrd="0" destOrd="0" parTransId="{F9C5C8DC-ED31-D24E-AFE1-CF14F5DB3FED}" sibTransId="{B937BC87-A948-3648-BE88-6ECF84772C89}"/>
    <dgm:cxn modelId="{621713BB-29CA-4CAA-905D-E5467005A09E}" srcId="{13523EFB-4094-4D4A-B86C-22AA69E63D02}" destId="{B1074AAB-96C2-4686-A653-C07DACCB99F9}" srcOrd="0" destOrd="0" parTransId="{50F3C818-3578-4618-8FB5-F90735C0C039}" sibTransId="{060F93D6-C04A-4758-BD78-A976C0198DCC}"/>
    <dgm:cxn modelId="{DB7652BF-C1CB-EA48-BA08-27AD2CACB6C7}" type="presOf" srcId="{A01521A2-288B-8645-B32B-E1A91E7ADC91}" destId="{C443F138-80D6-F345-9A67-2B7C99CB55FC}" srcOrd="0" destOrd="0" presId="urn:microsoft.com/office/officeart/2005/8/layout/list1"/>
    <dgm:cxn modelId="{186696C6-00DF-1B41-9FB0-296C34DF82A7}" type="presOf" srcId="{880645DE-EE98-0E45-BEA2-CEF8A21BE347}" destId="{8D4D6749-64E0-374B-A5B2-A29D65E7C7C6}" srcOrd="1" destOrd="0" presId="urn:microsoft.com/office/officeart/2005/8/layout/list1"/>
    <dgm:cxn modelId="{691C80E1-CDF2-4A4F-83AC-674863DAA7D1}" type="presOf" srcId="{B1074AAB-96C2-4686-A653-C07DACCB99F9}" destId="{C060DB84-C0BF-924B-B019-E133F8632779}" srcOrd="0" destOrd="0" presId="urn:microsoft.com/office/officeart/2005/8/layout/list1"/>
    <dgm:cxn modelId="{597265EA-26A8-7348-851B-F725632997CA}" type="presOf" srcId="{7DC6DC6E-0BDA-AF40-B714-E3419FE2004D}" destId="{C060DB84-C0BF-924B-B019-E133F8632779}" srcOrd="0" destOrd="3" presId="urn:microsoft.com/office/officeart/2005/8/layout/list1"/>
    <dgm:cxn modelId="{9F7CFCF6-BA89-0845-9601-58F81E7B3033}" srcId="{13523EFB-4094-4D4A-B86C-22AA69E63D02}" destId="{7DC6DC6E-0BDA-AF40-B714-E3419FE2004D}" srcOrd="1" destOrd="0" parTransId="{76477A1F-420F-3B45-9230-610675906CC3}" sibTransId="{0551DCF7-0ED6-A94C-9BEE-3EAE4C151E4A}"/>
    <dgm:cxn modelId="{CCC84E7A-B146-BF48-98A0-469D1C1AADCF}" type="presParOf" srcId="{E9AAEA07-9760-D249-AEDD-56375F08CA83}" destId="{CD0E7875-2FDA-E942-A166-DF7D92DF8355}" srcOrd="0" destOrd="0" presId="urn:microsoft.com/office/officeart/2005/8/layout/list1"/>
    <dgm:cxn modelId="{AE9CCF03-7E5A-534D-A207-7109F2F8BBCE}" type="presParOf" srcId="{CD0E7875-2FDA-E942-A166-DF7D92DF8355}" destId="{14471A28-9015-C54C-AA03-A64B59FF4E2F}" srcOrd="0" destOrd="0" presId="urn:microsoft.com/office/officeart/2005/8/layout/list1"/>
    <dgm:cxn modelId="{B898CDF1-F573-8F4B-8CCE-A0E52571604A}" type="presParOf" srcId="{CD0E7875-2FDA-E942-A166-DF7D92DF8355}" destId="{8D4D6749-64E0-374B-A5B2-A29D65E7C7C6}" srcOrd="1" destOrd="0" presId="urn:microsoft.com/office/officeart/2005/8/layout/list1"/>
    <dgm:cxn modelId="{79CA3B9B-18A3-1648-B031-5FAA93AB1FD7}" type="presParOf" srcId="{E9AAEA07-9760-D249-AEDD-56375F08CA83}" destId="{FCF324B7-594F-644D-A4A3-3EFC16DE4B53}" srcOrd="1" destOrd="0" presId="urn:microsoft.com/office/officeart/2005/8/layout/list1"/>
    <dgm:cxn modelId="{06F4F7E1-CAE3-C741-9DC6-A6EC47F60E11}" type="presParOf" srcId="{E9AAEA07-9760-D249-AEDD-56375F08CA83}" destId="{C443F138-80D6-F345-9A67-2B7C99CB55FC}" srcOrd="2" destOrd="0" presId="urn:microsoft.com/office/officeart/2005/8/layout/list1"/>
    <dgm:cxn modelId="{A2762930-14CC-CE46-9C09-9B13F4511A64}" type="presParOf" srcId="{E9AAEA07-9760-D249-AEDD-56375F08CA83}" destId="{8AA05C4D-4AE0-A540-8289-0A9A8206A462}" srcOrd="3" destOrd="0" presId="urn:microsoft.com/office/officeart/2005/8/layout/list1"/>
    <dgm:cxn modelId="{72E65DBE-450D-7A4E-9332-10962FC00B9D}" type="presParOf" srcId="{E9AAEA07-9760-D249-AEDD-56375F08CA83}" destId="{E1C4E819-AB7A-244A-91C4-FF2861C49474}" srcOrd="4" destOrd="0" presId="urn:microsoft.com/office/officeart/2005/8/layout/list1"/>
    <dgm:cxn modelId="{06FF9D49-B3C5-D841-BF22-293B7EAF1E18}" type="presParOf" srcId="{E1C4E819-AB7A-244A-91C4-FF2861C49474}" destId="{706964AF-E10D-BB47-9FC3-0166D708F659}" srcOrd="0" destOrd="0" presId="urn:microsoft.com/office/officeart/2005/8/layout/list1"/>
    <dgm:cxn modelId="{43D7C174-76DD-4F4F-A532-44DCC6D1837E}" type="presParOf" srcId="{E1C4E819-AB7A-244A-91C4-FF2861C49474}" destId="{4B141C72-EFC9-3648-97E8-B1DD88F49BB3}" srcOrd="1" destOrd="0" presId="urn:microsoft.com/office/officeart/2005/8/layout/list1"/>
    <dgm:cxn modelId="{D90511B1-BFE2-2244-9E95-587890BAEF69}" type="presParOf" srcId="{E9AAEA07-9760-D249-AEDD-56375F08CA83}" destId="{56FD2423-C471-174B-A5B9-B934CD3D5BAB}" srcOrd="5" destOrd="0" presId="urn:microsoft.com/office/officeart/2005/8/layout/list1"/>
    <dgm:cxn modelId="{75F45C4C-0595-B045-937B-1A0A8C865473}" type="presParOf" srcId="{E9AAEA07-9760-D249-AEDD-56375F08CA83}" destId="{C060DB84-C0BF-924B-B019-E133F863277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9FB589-8400-4F48-9426-30E8F2593C7F}" type="doc">
      <dgm:prSet loTypeId="urn:microsoft.com/office/officeart/2005/8/layout/process4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6412DD3-9056-4310-8341-327045F688E8}">
      <dgm:prSet/>
      <dgm:spPr/>
      <dgm:t>
        <a:bodyPr/>
        <a:lstStyle/>
        <a:p>
          <a:r>
            <a:rPr lang="en-US" b="0" i="0"/>
            <a:t>Corpus </a:t>
          </a:r>
          <a:endParaRPr lang="en-US"/>
        </a:p>
      </dgm:t>
    </dgm:pt>
    <dgm:pt modelId="{5E182F08-9D4C-4921-946A-A80F36500B3D}" type="parTrans" cxnId="{F761BDCE-E620-4E56-9627-53CD8164E2D6}">
      <dgm:prSet/>
      <dgm:spPr/>
      <dgm:t>
        <a:bodyPr/>
        <a:lstStyle/>
        <a:p>
          <a:endParaRPr lang="en-US"/>
        </a:p>
      </dgm:t>
    </dgm:pt>
    <dgm:pt modelId="{672C7CEA-8191-41F7-9617-4DA1FD1B6C3F}" type="sibTrans" cxnId="{F761BDCE-E620-4E56-9627-53CD8164E2D6}">
      <dgm:prSet/>
      <dgm:spPr/>
      <dgm:t>
        <a:bodyPr/>
        <a:lstStyle/>
        <a:p>
          <a:endParaRPr lang="en-US"/>
        </a:p>
      </dgm:t>
    </dgm:pt>
    <dgm:pt modelId="{8A0E3EEB-17EF-44EA-8683-FD0884EB7480}">
      <dgm:prSet/>
      <dgm:spPr/>
      <dgm:t>
        <a:bodyPr/>
        <a:lstStyle/>
        <a:p>
          <a:r>
            <a:rPr lang="en-US" b="0" i="0" dirty="0"/>
            <a:t>Document 1: : "I love apples." Document</a:t>
          </a:r>
          <a:endParaRPr lang="en-US" dirty="0"/>
        </a:p>
      </dgm:t>
    </dgm:pt>
    <dgm:pt modelId="{A3BA5B1D-3B3A-464A-89B0-3AF8DEE697D4}" type="parTrans" cxnId="{E9D34D08-3F88-41BD-955E-C43BE158CFDB}">
      <dgm:prSet/>
      <dgm:spPr/>
      <dgm:t>
        <a:bodyPr/>
        <a:lstStyle/>
        <a:p>
          <a:endParaRPr lang="en-US"/>
        </a:p>
      </dgm:t>
    </dgm:pt>
    <dgm:pt modelId="{1C2F9E0E-9952-49FF-9C4E-E8E1C26A6D3A}" type="sibTrans" cxnId="{E9D34D08-3F88-41BD-955E-C43BE158CFDB}">
      <dgm:prSet/>
      <dgm:spPr/>
      <dgm:t>
        <a:bodyPr/>
        <a:lstStyle/>
        <a:p>
          <a:endParaRPr lang="en-US"/>
        </a:p>
      </dgm:t>
    </dgm:pt>
    <dgm:pt modelId="{838B17ED-BC84-4B55-BA97-4D3623BD3E66}">
      <dgm:prSet/>
      <dgm:spPr/>
      <dgm:t>
        <a:bodyPr/>
        <a:lstStyle/>
        <a:p>
          <a:r>
            <a:rPr lang="en-US"/>
            <a:t>Document 2:  </a:t>
          </a:r>
          <a:r>
            <a:rPr lang="en-US" b="0" i="0"/>
            <a:t>"She loves oranges." Document</a:t>
          </a:r>
          <a:endParaRPr lang="en-US"/>
        </a:p>
      </dgm:t>
    </dgm:pt>
    <dgm:pt modelId="{61287215-0F0E-46EB-8269-F6638AC67DEB}" type="parTrans" cxnId="{4DB918F2-3A1C-41B3-B93A-039EA87D069E}">
      <dgm:prSet/>
      <dgm:spPr/>
      <dgm:t>
        <a:bodyPr/>
        <a:lstStyle/>
        <a:p>
          <a:endParaRPr lang="en-US"/>
        </a:p>
      </dgm:t>
    </dgm:pt>
    <dgm:pt modelId="{890C28DC-9979-4A16-BF61-ED6FA65CD784}" type="sibTrans" cxnId="{4DB918F2-3A1C-41B3-B93A-039EA87D069E}">
      <dgm:prSet/>
      <dgm:spPr/>
      <dgm:t>
        <a:bodyPr/>
        <a:lstStyle/>
        <a:p>
          <a:endParaRPr lang="en-US"/>
        </a:p>
      </dgm:t>
    </dgm:pt>
    <dgm:pt modelId="{5BB9072E-EED7-4201-A49D-A3E0561E3ED3}">
      <dgm:prSet/>
      <dgm:spPr/>
      <dgm:t>
        <a:bodyPr/>
        <a:lstStyle/>
        <a:p>
          <a:r>
            <a:rPr lang="en-US" b="0" i="0"/>
            <a:t>Document 3:: "I love oranges and apples.”</a:t>
          </a:r>
          <a:endParaRPr lang="en-US"/>
        </a:p>
      </dgm:t>
    </dgm:pt>
    <dgm:pt modelId="{2CC0ADC7-273D-44EF-A390-ECD2ED38B633}" type="parTrans" cxnId="{05DEBD3A-56D1-444F-8CF7-06967A2501B5}">
      <dgm:prSet/>
      <dgm:spPr/>
      <dgm:t>
        <a:bodyPr/>
        <a:lstStyle/>
        <a:p>
          <a:endParaRPr lang="en-US"/>
        </a:p>
      </dgm:t>
    </dgm:pt>
    <dgm:pt modelId="{E21E5FFD-8491-4492-B254-44AE16AC45C7}" type="sibTrans" cxnId="{05DEBD3A-56D1-444F-8CF7-06967A2501B5}">
      <dgm:prSet/>
      <dgm:spPr/>
      <dgm:t>
        <a:bodyPr/>
        <a:lstStyle/>
        <a:p>
          <a:endParaRPr lang="en-US"/>
        </a:p>
      </dgm:t>
    </dgm:pt>
    <dgm:pt modelId="{C16FB5D2-287A-4D94-8171-D19F5E8B82DB}">
      <dgm:prSet/>
      <dgm:spPr/>
      <dgm:t>
        <a:bodyPr/>
        <a:lstStyle/>
        <a:p>
          <a:r>
            <a:rPr lang="en-US" dirty="0"/>
            <a:t>Tokenized Corpus</a:t>
          </a:r>
        </a:p>
      </dgm:t>
    </dgm:pt>
    <dgm:pt modelId="{98532A6A-DED0-4634-9E56-39CDBD6A0147}" type="parTrans" cxnId="{06ACEE78-16F3-4024-9AC5-397564CFA234}">
      <dgm:prSet/>
      <dgm:spPr/>
      <dgm:t>
        <a:bodyPr/>
        <a:lstStyle/>
        <a:p>
          <a:endParaRPr lang="en-US"/>
        </a:p>
      </dgm:t>
    </dgm:pt>
    <dgm:pt modelId="{605123B9-B917-4E25-AEC5-C1F69779DFBE}" type="sibTrans" cxnId="{06ACEE78-16F3-4024-9AC5-397564CFA234}">
      <dgm:prSet/>
      <dgm:spPr/>
      <dgm:t>
        <a:bodyPr/>
        <a:lstStyle/>
        <a:p>
          <a:endParaRPr lang="en-US"/>
        </a:p>
      </dgm:t>
    </dgm:pt>
    <dgm:pt modelId="{BE818C40-67E0-4FFB-8362-87F7B5F8FC10}">
      <dgm:prSet/>
      <dgm:spPr/>
      <dgm:t>
        <a:bodyPr/>
        <a:lstStyle/>
        <a:p>
          <a:r>
            <a:rPr lang="en-US"/>
            <a:t>Document 1: ["I", "love", "apples"]</a:t>
          </a:r>
        </a:p>
      </dgm:t>
    </dgm:pt>
    <dgm:pt modelId="{ECE6DBFB-545B-47BB-9431-9677B75C9B87}" type="parTrans" cxnId="{E670A667-FAE1-4362-9E98-EB907EB48196}">
      <dgm:prSet/>
      <dgm:spPr/>
      <dgm:t>
        <a:bodyPr/>
        <a:lstStyle/>
        <a:p>
          <a:endParaRPr lang="en-US"/>
        </a:p>
      </dgm:t>
    </dgm:pt>
    <dgm:pt modelId="{0200758B-4204-47AD-A6E8-35C2FA5A73F4}" type="sibTrans" cxnId="{E670A667-FAE1-4362-9E98-EB907EB48196}">
      <dgm:prSet/>
      <dgm:spPr/>
      <dgm:t>
        <a:bodyPr/>
        <a:lstStyle/>
        <a:p>
          <a:endParaRPr lang="en-US"/>
        </a:p>
      </dgm:t>
    </dgm:pt>
    <dgm:pt modelId="{4A36508D-1735-4E2C-8741-CDE9C958DB6B}">
      <dgm:prSet/>
      <dgm:spPr/>
      <dgm:t>
        <a:bodyPr/>
        <a:lstStyle/>
        <a:p>
          <a:r>
            <a:rPr lang="en-US"/>
            <a:t>Document 2: ["She", "loves", "oranges"]</a:t>
          </a:r>
        </a:p>
      </dgm:t>
    </dgm:pt>
    <dgm:pt modelId="{603D45ED-5428-4F3D-97DB-6F68A392D15E}" type="parTrans" cxnId="{3D7FC706-14CC-4847-AE2C-805FD1847C49}">
      <dgm:prSet/>
      <dgm:spPr/>
      <dgm:t>
        <a:bodyPr/>
        <a:lstStyle/>
        <a:p>
          <a:endParaRPr lang="en-US"/>
        </a:p>
      </dgm:t>
    </dgm:pt>
    <dgm:pt modelId="{CF0FCBAC-D25F-4107-8BD8-15A3D0AC9DBE}" type="sibTrans" cxnId="{3D7FC706-14CC-4847-AE2C-805FD1847C49}">
      <dgm:prSet/>
      <dgm:spPr/>
      <dgm:t>
        <a:bodyPr/>
        <a:lstStyle/>
        <a:p>
          <a:endParaRPr lang="en-US"/>
        </a:p>
      </dgm:t>
    </dgm:pt>
    <dgm:pt modelId="{6757CDEA-3D27-4DFC-83DB-B30FB9595C81}">
      <dgm:prSet/>
      <dgm:spPr/>
      <dgm:t>
        <a:bodyPr/>
        <a:lstStyle/>
        <a:p>
          <a:r>
            <a:rPr lang="en-US"/>
            <a:t>Document 3: ["I", "love", "oranges", "and", "apples"]</a:t>
          </a:r>
        </a:p>
      </dgm:t>
    </dgm:pt>
    <dgm:pt modelId="{B269408F-F3D1-4B3F-A274-2BA285BD1015}" type="parTrans" cxnId="{0D184549-54DC-4C0D-A877-59014B6DEBDB}">
      <dgm:prSet/>
      <dgm:spPr/>
      <dgm:t>
        <a:bodyPr/>
        <a:lstStyle/>
        <a:p>
          <a:endParaRPr lang="en-US"/>
        </a:p>
      </dgm:t>
    </dgm:pt>
    <dgm:pt modelId="{66223B10-2995-46A1-843B-046E6607D484}" type="sibTrans" cxnId="{0D184549-54DC-4C0D-A877-59014B6DEBDB}">
      <dgm:prSet/>
      <dgm:spPr/>
      <dgm:t>
        <a:bodyPr/>
        <a:lstStyle/>
        <a:p>
          <a:endParaRPr lang="en-US"/>
        </a:p>
      </dgm:t>
    </dgm:pt>
    <dgm:pt modelId="{E646360D-364D-4D5D-A2A4-269F5EA7D5F6}">
      <dgm:prSet/>
      <dgm:spPr/>
      <dgm:t>
        <a:bodyPr/>
        <a:lstStyle/>
        <a:p>
          <a:r>
            <a:rPr lang="en-US" dirty="0"/>
            <a:t>Love[3], apple[2], orange[2]</a:t>
          </a:r>
        </a:p>
      </dgm:t>
    </dgm:pt>
    <dgm:pt modelId="{DAE16674-8B0D-46CF-8013-0247BCDA7770}" type="parTrans" cxnId="{A8AE8376-6782-47EE-9F62-1049AC1C23DF}">
      <dgm:prSet/>
      <dgm:spPr/>
      <dgm:t>
        <a:bodyPr/>
        <a:lstStyle/>
        <a:p>
          <a:endParaRPr lang="en-US"/>
        </a:p>
      </dgm:t>
    </dgm:pt>
    <dgm:pt modelId="{5B2AEF2E-8B11-40D3-9262-AC8F78EF2F70}" type="sibTrans" cxnId="{A8AE8376-6782-47EE-9F62-1049AC1C23DF}">
      <dgm:prSet/>
      <dgm:spPr/>
      <dgm:t>
        <a:bodyPr/>
        <a:lstStyle/>
        <a:p>
          <a:endParaRPr lang="en-US"/>
        </a:p>
      </dgm:t>
    </dgm:pt>
    <dgm:pt modelId="{EB435155-9C8C-FC40-98C7-F46D0519BE6A}">
      <dgm:prSet/>
      <dgm:spPr/>
      <dgm:t>
        <a:bodyPr/>
        <a:lstStyle/>
        <a:p>
          <a:r>
            <a:rPr lang="en-US" dirty="0"/>
            <a:t>Stemming</a:t>
          </a:r>
        </a:p>
      </dgm:t>
    </dgm:pt>
    <dgm:pt modelId="{8B640EC6-B469-D540-A958-C06185B1560A}" type="parTrans" cxnId="{4383E3F0-1F0B-B744-BA3B-9B77E6F8DEC1}">
      <dgm:prSet/>
      <dgm:spPr/>
      <dgm:t>
        <a:bodyPr/>
        <a:lstStyle/>
        <a:p>
          <a:endParaRPr lang="en-US"/>
        </a:p>
      </dgm:t>
    </dgm:pt>
    <dgm:pt modelId="{59B5443D-4D5C-E24D-BFEA-42078E91D9D0}" type="sibTrans" cxnId="{4383E3F0-1F0B-B744-BA3B-9B77E6F8DEC1}">
      <dgm:prSet/>
      <dgm:spPr/>
      <dgm:t>
        <a:bodyPr/>
        <a:lstStyle/>
        <a:p>
          <a:endParaRPr lang="en-US"/>
        </a:p>
      </dgm:t>
    </dgm:pt>
    <dgm:pt modelId="{BA661B11-B519-A04D-9853-38D7AC0944E5}">
      <dgm:prSet/>
      <dgm:spPr/>
      <dgm:t>
        <a:bodyPr/>
        <a:lstStyle/>
        <a:p>
          <a:r>
            <a:rPr lang="en-US" dirty="0" err="1"/>
            <a:t>Stopword</a:t>
          </a:r>
          <a:r>
            <a:rPr lang="en-US" dirty="0"/>
            <a:t> Removal</a:t>
          </a:r>
        </a:p>
      </dgm:t>
    </dgm:pt>
    <dgm:pt modelId="{E658567E-AF62-324B-A336-6BCAD7C347DA}" type="parTrans" cxnId="{644661DC-9923-8243-A2D7-7E89F5B082D5}">
      <dgm:prSet/>
      <dgm:spPr/>
      <dgm:t>
        <a:bodyPr/>
        <a:lstStyle/>
        <a:p>
          <a:endParaRPr lang="en-US"/>
        </a:p>
      </dgm:t>
    </dgm:pt>
    <dgm:pt modelId="{6F6A602A-522F-8D43-A418-D9DBDD26FC5F}" type="sibTrans" cxnId="{644661DC-9923-8243-A2D7-7E89F5B082D5}">
      <dgm:prSet/>
      <dgm:spPr/>
      <dgm:t>
        <a:bodyPr/>
        <a:lstStyle/>
        <a:p>
          <a:endParaRPr lang="en-US"/>
        </a:p>
      </dgm:t>
    </dgm:pt>
    <dgm:pt modelId="{A47AC2E8-DFE6-814A-93F6-E9BAFA5E29DB}">
      <dgm:prSet/>
      <dgm:spPr/>
      <dgm:t>
        <a:bodyPr/>
        <a:lstStyle/>
        <a:p>
          <a:r>
            <a:rPr lang="en-US" dirty="0"/>
            <a:t>"apples" becomes "apple" etc. </a:t>
          </a:r>
        </a:p>
      </dgm:t>
    </dgm:pt>
    <dgm:pt modelId="{1FAEE89A-B2B1-114A-A4A7-888F1CF6EC11}" type="parTrans" cxnId="{0CEE4077-056E-7243-8E41-0D3E2B8D43ED}">
      <dgm:prSet/>
      <dgm:spPr/>
      <dgm:t>
        <a:bodyPr/>
        <a:lstStyle/>
        <a:p>
          <a:endParaRPr lang="en-US"/>
        </a:p>
      </dgm:t>
    </dgm:pt>
    <dgm:pt modelId="{5A2F1F37-94D1-D649-90F4-CE0BAA42D0EF}" type="sibTrans" cxnId="{0CEE4077-056E-7243-8E41-0D3E2B8D43ED}">
      <dgm:prSet/>
      <dgm:spPr/>
      <dgm:t>
        <a:bodyPr/>
        <a:lstStyle/>
        <a:p>
          <a:endParaRPr lang="en-US"/>
        </a:p>
      </dgm:t>
    </dgm:pt>
    <dgm:pt modelId="{31E73E26-56B9-D949-B0AA-5317181FADA7}">
      <dgm:prSet/>
      <dgm:spPr/>
      <dgm:t>
        <a:bodyPr/>
        <a:lstStyle/>
        <a:p>
          <a:r>
            <a:rPr lang="en-US" dirty="0"/>
            <a:t>removes "I, she, and" </a:t>
          </a:r>
        </a:p>
      </dgm:t>
    </dgm:pt>
    <dgm:pt modelId="{E15BE2EF-D90E-C845-BDE9-F68253C50FA0}" type="parTrans" cxnId="{F5FDC115-8F02-8949-B787-B5F4B9740C48}">
      <dgm:prSet/>
      <dgm:spPr/>
      <dgm:t>
        <a:bodyPr/>
        <a:lstStyle/>
        <a:p>
          <a:endParaRPr lang="en-US"/>
        </a:p>
      </dgm:t>
    </dgm:pt>
    <dgm:pt modelId="{180BA219-C079-534A-9A49-8A024ABC0632}" type="sibTrans" cxnId="{F5FDC115-8F02-8949-B787-B5F4B9740C48}">
      <dgm:prSet/>
      <dgm:spPr/>
      <dgm:t>
        <a:bodyPr/>
        <a:lstStyle/>
        <a:p>
          <a:endParaRPr lang="en-US"/>
        </a:p>
      </dgm:t>
    </dgm:pt>
    <dgm:pt modelId="{DE73A741-D566-8C4C-A810-FCB58695F909}">
      <dgm:prSet/>
      <dgm:spPr/>
      <dgm:t>
        <a:bodyPr/>
        <a:lstStyle/>
        <a:p>
          <a:r>
            <a:rPr lang="en-US" dirty="0"/>
            <a:t>Bag of Words</a:t>
          </a:r>
        </a:p>
      </dgm:t>
    </dgm:pt>
    <dgm:pt modelId="{A5D3207D-EDD6-354A-85BF-1F901171F197}" type="parTrans" cxnId="{8AD54953-60E6-944E-8981-58E8BFE2F78F}">
      <dgm:prSet/>
      <dgm:spPr/>
      <dgm:t>
        <a:bodyPr/>
        <a:lstStyle/>
        <a:p>
          <a:endParaRPr lang="en-US"/>
        </a:p>
      </dgm:t>
    </dgm:pt>
    <dgm:pt modelId="{8FCCD23E-A58A-7644-A420-015A1DA6FDC9}" type="sibTrans" cxnId="{8AD54953-60E6-944E-8981-58E8BFE2F78F}">
      <dgm:prSet/>
      <dgm:spPr/>
      <dgm:t>
        <a:bodyPr/>
        <a:lstStyle/>
        <a:p>
          <a:endParaRPr lang="en-US"/>
        </a:p>
      </dgm:t>
    </dgm:pt>
    <dgm:pt modelId="{1DAF11E0-CD6C-3343-908B-6713B201B81E}" type="pres">
      <dgm:prSet presAssocID="{739FB589-8400-4F48-9426-30E8F2593C7F}" presName="Name0" presStyleCnt="0">
        <dgm:presLayoutVars>
          <dgm:dir/>
          <dgm:animLvl val="lvl"/>
          <dgm:resizeHandles val="exact"/>
        </dgm:presLayoutVars>
      </dgm:prSet>
      <dgm:spPr/>
    </dgm:pt>
    <dgm:pt modelId="{843B951F-F037-4444-BCE9-09314FA29AAF}" type="pres">
      <dgm:prSet presAssocID="{DE73A741-D566-8C4C-A810-FCB58695F909}" presName="boxAndChildren" presStyleCnt="0"/>
      <dgm:spPr/>
    </dgm:pt>
    <dgm:pt modelId="{3EF6724F-CA12-314D-9CE2-025F08E691D8}" type="pres">
      <dgm:prSet presAssocID="{DE73A741-D566-8C4C-A810-FCB58695F909}" presName="parentTextBox" presStyleLbl="node1" presStyleIdx="0" presStyleCnt="5"/>
      <dgm:spPr/>
    </dgm:pt>
    <dgm:pt modelId="{72E17DC7-136D-6041-AA5B-3AE136611ECE}" type="pres">
      <dgm:prSet presAssocID="{DE73A741-D566-8C4C-A810-FCB58695F909}" presName="entireBox" presStyleLbl="node1" presStyleIdx="0" presStyleCnt="5"/>
      <dgm:spPr/>
    </dgm:pt>
    <dgm:pt modelId="{355BAB7B-5AED-D844-96A0-8E8C4C63A082}" type="pres">
      <dgm:prSet presAssocID="{DE73A741-D566-8C4C-A810-FCB58695F909}" presName="descendantBox" presStyleCnt="0"/>
      <dgm:spPr/>
    </dgm:pt>
    <dgm:pt modelId="{7E286E08-8D58-164E-ACAC-2EB54BAA18EF}" type="pres">
      <dgm:prSet presAssocID="{E646360D-364D-4D5D-A2A4-269F5EA7D5F6}" presName="childTextBox" presStyleLbl="fgAccFollowNode1" presStyleIdx="0" presStyleCnt="9">
        <dgm:presLayoutVars>
          <dgm:bulletEnabled val="1"/>
        </dgm:presLayoutVars>
      </dgm:prSet>
      <dgm:spPr/>
    </dgm:pt>
    <dgm:pt modelId="{9AAE1635-B948-424C-8C45-1CC0469ABDA9}" type="pres">
      <dgm:prSet presAssocID="{6F6A602A-522F-8D43-A418-D9DBDD26FC5F}" presName="sp" presStyleCnt="0"/>
      <dgm:spPr/>
    </dgm:pt>
    <dgm:pt modelId="{E749A17E-9238-2B40-A5E5-C17F336BBFEC}" type="pres">
      <dgm:prSet presAssocID="{BA661B11-B519-A04D-9853-38D7AC0944E5}" presName="arrowAndChildren" presStyleCnt="0"/>
      <dgm:spPr/>
    </dgm:pt>
    <dgm:pt modelId="{1C29E8B6-C300-5944-AB92-EEF85C49DFD4}" type="pres">
      <dgm:prSet presAssocID="{BA661B11-B519-A04D-9853-38D7AC0944E5}" presName="parentTextArrow" presStyleLbl="node1" presStyleIdx="0" presStyleCnt="5"/>
      <dgm:spPr/>
    </dgm:pt>
    <dgm:pt modelId="{539663C8-13EA-554D-9C35-42D222F65A46}" type="pres">
      <dgm:prSet presAssocID="{BA661B11-B519-A04D-9853-38D7AC0944E5}" presName="arrow" presStyleLbl="node1" presStyleIdx="1" presStyleCnt="5"/>
      <dgm:spPr/>
    </dgm:pt>
    <dgm:pt modelId="{F4A4C66E-0CD2-6E47-BAC6-2C96B387ECDA}" type="pres">
      <dgm:prSet presAssocID="{BA661B11-B519-A04D-9853-38D7AC0944E5}" presName="descendantArrow" presStyleCnt="0"/>
      <dgm:spPr/>
    </dgm:pt>
    <dgm:pt modelId="{54BFAFFD-2A69-234A-B2AA-23416BAEDACF}" type="pres">
      <dgm:prSet presAssocID="{31E73E26-56B9-D949-B0AA-5317181FADA7}" presName="childTextArrow" presStyleLbl="fgAccFollowNode1" presStyleIdx="1" presStyleCnt="9">
        <dgm:presLayoutVars>
          <dgm:bulletEnabled val="1"/>
        </dgm:presLayoutVars>
      </dgm:prSet>
      <dgm:spPr/>
    </dgm:pt>
    <dgm:pt modelId="{A12BDE02-FFF8-EB43-A69B-B600E732A9BE}" type="pres">
      <dgm:prSet presAssocID="{59B5443D-4D5C-E24D-BFEA-42078E91D9D0}" presName="sp" presStyleCnt="0"/>
      <dgm:spPr/>
    </dgm:pt>
    <dgm:pt modelId="{241A065C-2275-C348-B921-BD423209004D}" type="pres">
      <dgm:prSet presAssocID="{EB435155-9C8C-FC40-98C7-F46D0519BE6A}" presName="arrowAndChildren" presStyleCnt="0"/>
      <dgm:spPr/>
    </dgm:pt>
    <dgm:pt modelId="{DA7CAEF2-A705-4C40-843C-19A0DD9A3814}" type="pres">
      <dgm:prSet presAssocID="{EB435155-9C8C-FC40-98C7-F46D0519BE6A}" presName="parentTextArrow" presStyleLbl="node1" presStyleIdx="1" presStyleCnt="5"/>
      <dgm:spPr/>
    </dgm:pt>
    <dgm:pt modelId="{DC8BB4E4-EF32-314B-9788-52B8B74A2E2A}" type="pres">
      <dgm:prSet presAssocID="{EB435155-9C8C-FC40-98C7-F46D0519BE6A}" presName="arrow" presStyleLbl="node1" presStyleIdx="2" presStyleCnt="5"/>
      <dgm:spPr/>
    </dgm:pt>
    <dgm:pt modelId="{8DE1482C-DD40-1C46-B4B0-09151EC83690}" type="pres">
      <dgm:prSet presAssocID="{EB435155-9C8C-FC40-98C7-F46D0519BE6A}" presName="descendantArrow" presStyleCnt="0"/>
      <dgm:spPr/>
    </dgm:pt>
    <dgm:pt modelId="{B37E03E2-558D-6D4A-AF7D-7812E91562BB}" type="pres">
      <dgm:prSet presAssocID="{A47AC2E8-DFE6-814A-93F6-E9BAFA5E29DB}" presName="childTextArrow" presStyleLbl="fgAccFollowNode1" presStyleIdx="2" presStyleCnt="9">
        <dgm:presLayoutVars>
          <dgm:bulletEnabled val="1"/>
        </dgm:presLayoutVars>
      </dgm:prSet>
      <dgm:spPr/>
    </dgm:pt>
    <dgm:pt modelId="{11568735-B38B-054C-BE18-95278DE3EB73}" type="pres">
      <dgm:prSet presAssocID="{605123B9-B917-4E25-AEC5-C1F69779DFBE}" presName="sp" presStyleCnt="0"/>
      <dgm:spPr/>
    </dgm:pt>
    <dgm:pt modelId="{7C8FB6F0-7E3F-5A4B-A42E-6FA2BCD3BC0A}" type="pres">
      <dgm:prSet presAssocID="{C16FB5D2-287A-4D94-8171-D19F5E8B82DB}" presName="arrowAndChildren" presStyleCnt="0"/>
      <dgm:spPr/>
    </dgm:pt>
    <dgm:pt modelId="{B64DCD02-2AA9-5241-8B98-0E7AF2A50F94}" type="pres">
      <dgm:prSet presAssocID="{C16FB5D2-287A-4D94-8171-D19F5E8B82DB}" presName="parentTextArrow" presStyleLbl="node1" presStyleIdx="2" presStyleCnt="5"/>
      <dgm:spPr/>
    </dgm:pt>
    <dgm:pt modelId="{1EC1B945-DA09-EE4C-9FF0-93F2701B2A2F}" type="pres">
      <dgm:prSet presAssocID="{C16FB5D2-287A-4D94-8171-D19F5E8B82DB}" presName="arrow" presStyleLbl="node1" presStyleIdx="3" presStyleCnt="5"/>
      <dgm:spPr/>
    </dgm:pt>
    <dgm:pt modelId="{89E79F66-1BB7-EB43-8241-09FF474DE3FA}" type="pres">
      <dgm:prSet presAssocID="{C16FB5D2-287A-4D94-8171-D19F5E8B82DB}" presName="descendantArrow" presStyleCnt="0"/>
      <dgm:spPr/>
    </dgm:pt>
    <dgm:pt modelId="{9EC42CFA-0A45-8C48-B438-F739D1F36992}" type="pres">
      <dgm:prSet presAssocID="{BE818C40-67E0-4FFB-8362-87F7B5F8FC10}" presName="childTextArrow" presStyleLbl="fgAccFollowNode1" presStyleIdx="3" presStyleCnt="9">
        <dgm:presLayoutVars>
          <dgm:bulletEnabled val="1"/>
        </dgm:presLayoutVars>
      </dgm:prSet>
      <dgm:spPr/>
    </dgm:pt>
    <dgm:pt modelId="{BEAD1601-EB56-A840-8A52-DEB39BBC5A30}" type="pres">
      <dgm:prSet presAssocID="{4A36508D-1735-4E2C-8741-CDE9C958DB6B}" presName="childTextArrow" presStyleLbl="fgAccFollowNode1" presStyleIdx="4" presStyleCnt="9">
        <dgm:presLayoutVars>
          <dgm:bulletEnabled val="1"/>
        </dgm:presLayoutVars>
      </dgm:prSet>
      <dgm:spPr/>
    </dgm:pt>
    <dgm:pt modelId="{3F9F9652-80D2-8D44-81D9-2AAD68587068}" type="pres">
      <dgm:prSet presAssocID="{6757CDEA-3D27-4DFC-83DB-B30FB9595C81}" presName="childTextArrow" presStyleLbl="fgAccFollowNode1" presStyleIdx="5" presStyleCnt="9">
        <dgm:presLayoutVars>
          <dgm:bulletEnabled val="1"/>
        </dgm:presLayoutVars>
      </dgm:prSet>
      <dgm:spPr/>
    </dgm:pt>
    <dgm:pt modelId="{2FE6D0AB-4477-D841-8574-88FF84AE38E9}" type="pres">
      <dgm:prSet presAssocID="{672C7CEA-8191-41F7-9617-4DA1FD1B6C3F}" presName="sp" presStyleCnt="0"/>
      <dgm:spPr/>
    </dgm:pt>
    <dgm:pt modelId="{105B57E2-8AF9-6741-A583-1E0D9E5481BC}" type="pres">
      <dgm:prSet presAssocID="{16412DD3-9056-4310-8341-327045F688E8}" presName="arrowAndChildren" presStyleCnt="0"/>
      <dgm:spPr/>
    </dgm:pt>
    <dgm:pt modelId="{0EEA6B7B-4D20-E14F-B38E-550BDF0D3D85}" type="pres">
      <dgm:prSet presAssocID="{16412DD3-9056-4310-8341-327045F688E8}" presName="parentTextArrow" presStyleLbl="node1" presStyleIdx="3" presStyleCnt="5"/>
      <dgm:spPr/>
    </dgm:pt>
    <dgm:pt modelId="{DB63F855-4242-0647-8B6B-BCCEFCF742B9}" type="pres">
      <dgm:prSet presAssocID="{16412DD3-9056-4310-8341-327045F688E8}" presName="arrow" presStyleLbl="node1" presStyleIdx="4" presStyleCnt="5"/>
      <dgm:spPr/>
    </dgm:pt>
    <dgm:pt modelId="{AED13332-6053-7440-BFFF-EC6AE40ED111}" type="pres">
      <dgm:prSet presAssocID="{16412DD3-9056-4310-8341-327045F688E8}" presName="descendantArrow" presStyleCnt="0"/>
      <dgm:spPr/>
    </dgm:pt>
    <dgm:pt modelId="{2BFD0F5A-07A5-514A-9532-431B63D8079E}" type="pres">
      <dgm:prSet presAssocID="{8A0E3EEB-17EF-44EA-8683-FD0884EB7480}" presName="childTextArrow" presStyleLbl="fgAccFollowNode1" presStyleIdx="6" presStyleCnt="9">
        <dgm:presLayoutVars>
          <dgm:bulletEnabled val="1"/>
        </dgm:presLayoutVars>
      </dgm:prSet>
      <dgm:spPr/>
    </dgm:pt>
    <dgm:pt modelId="{625EC56E-2B76-7047-BCF6-CC5A27380E63}" type="pres">
      <dgm:prSet presAssocID="{838B17ED-BC84-4B55-BA97-4D3623BD3E66}" presName="childTextArrow" presStyleLbl="fgAccFollowNode1" presStyleIdx="7" presStyleCnt="9">
        <dgm:presLayoutVars>
          <dgm:bulletEnabled val="1"/>
        </dgm:presLayoutVars>
      </dgm:prSet>
      <dgm:spPr/>
    </dgm:pt>
    <dgm:pt modelId="{6091FB9C-621E-CB44-BB2D-B27721D10989}" type="pres">
      <dgm:prSet presAssocID="{5BB9072E-EED7-4201-A49D-A3E0561E3ED3}" presName="childTextArrow" presStyleLbl="fgAccFollowNode1" presStyleIdx="8" presStyleCnt="9">
        <dgm:presLayoutVars>
          <dgm:bulletEnabled val="1"/>
        </dgm:presLayoutVars>
      </dgm:prSet>
      <dgm:spPr/>
    </dgm:pt>
  </dgm:ptLst>
  <dgm:cxnLst>
    <dgm:cxn modelId="{7FB9E302-B53D-6E49-9AD8-B83291803936}" type="presOf" srcId="{739FB589-8400-4F48-9426-30E8F2593C7F}" destId="{1DAF11E0-CD6C-3343-908B-6713B201B81E}" srcOrd="0" destOrd="0" presId="urn:microsoft.com/office/officeart/2005/8/layout/process4"/>
    <dgm:cxn modelId="{3D7FC706-14CC-4847-AE2C-805FD1847C49}" srcId="{C16FB5D2-287A-4D94-8171-D19F5E8B82DB}" destId="{4A36508D-1735-4E2C-8741-CDE9C958DB6B}" srcOrd="1" destOrd="0" parTransId="{603D45ED-5428-4F3D-97DB-6F68A392D15E}" sibTransId="{CF0FCBAC-D25F-4107-8BD8-15A3D0AC9DBE}"/>
    <dgm:cxn modelId="{E9D34D08-3F88-41BD-955E-C43BE158CFDB}" srcId="{16412DD3-9056-4310-8341-327045F688E8}" destId="{8A0E3EEB-17EF-44EA-8683-FD0884EB7480}" srcOrd="0" destOrd="0" parTransId="{A3BA5B1D-3B3A-464A-89B0-3AF8DEE697D4}" sibTransId="{1C2F9E0E-9952-49FF-9C4E-E8E1C26A6D3A}"/>
    <dgm:cxn modelId="{CC42C00C-88CB-F649-BEF8-C337EFFAEA7C}" type="presOf" srcId="{C16FB5D2-287A-4D94-8171-D19F5E8B82DB}" destId="{B64DCD02-2AA9-5241-8B98-0E7AF2A50F94}" srcOrd="0" destOrd="0" presId="urn:microsoft.com/office/officeart/2005/8/layout/process4"/>
    <dgm:cxn modelId="{454EAD0F-B88B-DB45-A4E4-BB786037EB19}" type="presOf" srcId="{6757CDEA-3D27-4DFC-83DB-B30FB9595C81}" destId="{3F9F9652-80D2-8D44-81D9-2AAD68587068}" srcOrd="0" destOrd="0" presId="urn:microsoft.com/office/officeart/2005/8/layout/process4"/>
    <dgm:cxn modelId="{F5FDC115-8F02-8949-B787-B5F4B9740C48}" srcId="{BA661B11-B519-A04D-9853-38D7AC0944E5}" destId="{31E73E26-56B9-D949-B0AA-5317181FADA7}" srcOrd="0" destOrd="0" parTransId="{E15BE2EF-D90E-C845-BDE9-F68253C50FA0}" sibTransId="{180BA219-C079-534A-9A49-8A024ABC0632}"/>
    <dgm:cxn modelId="{CBD3FA21-F43E-734C-8244-6BCAB82532F4}" type="presOf" srcId="{8A0E3EEB-17EF-44EA-8683-FD0884EB7480}" destId="{2BFD0F5A-07A5-514A-9532-431B63D8079E}" srcOrd="0" destOrd="0" presId="urn:microsoft.com/office/officeart/2005/8/layout/process4"/>
    <dgm:cxn modelId="{181BC029-FC48-474C-B03E-1B2389AFCD8F}" type="presOf" srcId="{16412DD3-9056-4310-8341-327045F688E8}" destId="{DB63F855-4242-0647-8B6B-BCCEFCF742B9}" srcOrd="1" destOrd="0" presId="urn:microsoft.com/office/officeart/2005/8/layout/process4"/>
    <dgm:cxn modelId="{75529732-14CD-EE49-9FD3-AF16617897C8}" type="presOf" srcId="{A47AC2E8-DFE6-814A-93F6-E9BAFA5E29DB}" destId="{B37E03E2-558D-6D4A-AF7D-7812E91562BB}" srcOrd="0" destOrd="0" presId="urn:microsoft.com/office/officeart/2005/8/layout/process4"/>
    <dgm:cxn modelId="{C5512534-0DD1-EF4C-B211-83392AC13E25}" type="presOf" srcId="{DE73A741-D566-8C4C-A810-FCB58695F909}" destId="{3EF6724F-CA12-314D-9CE2-025F08E691D8}" srcOrd="0" destOrd="0" presId="urn:microsoft.com/office/officeart/2005/8/layout/process4"/>
    <dgm:cxn modelId="{F7870138-2754-AC4E-929B-CF6C8BED2CBF}" type="presOf" srcId="{BA661B11-B519-A04D-9853-38D7AC0944E5}" destId="{539663C8-13EA-554D-9C35-42D222F65A46}" srcOrd="1" destOrd="0" presId="urn:microsoft.com/office/officeart/2005/8/layout/process4"/>
    <dgm:cxn modelId="{94357B38-2C0C-C74D-9C5D-CCD923AA8532}" type="presOf" srcId="{16412DD3-9056-4310-8341-327045F688E8}" destId="{0EEA6B7B-4D20-E14F-B38E-550BDF0D3D85}" srcOrd="0" destOrd="0" presId="urn:microsoft.com/office/officeart/2005/8/layout/process4"/>
    <dgm:cxn modelId="{05DEBD3A-56D1-444F-8CF7-06967A2501B5}" srcId="{16412DD3-9056-4310-8341-327045F688E8}" destId="{5BB9072E-EED7-4201-A49D-A3E0561E3ED3}" srcOrd="2" destOrd="0" parTransId="{2CC0ADC7-273D-44EF-A390-ECD2ED38B633}" sibTransId="{E21E5FFD-8491-4492-B254-44AE16AC45C7}"/>
    <dgm:cxn modelId="{0D184549-54DC-4C0D-A877-59014B6DEBDB}" srcId="{C16FB5D2-287A-4D94-8171-D19F5E8B82DB}" destId="{6757CDEA-3D27-4DFC-83DB-B30FB9595C81}" srcOrd="2" destOrd="0" parTransId="{B269408F-F3D1-4B3F-A274-2BA285BD1015}" sibTransId="{66223B10-2995-46A1-843B-046E6607D484}"/>
    <dgm:cxn modelId="{8AD54953-60E6-944E-8981-58E8BFE2F78F}" srcId="{739FB589-8400-4F48-9426-30E8F2593C7F}" destId="{DE73A741-D566-8C4C-A810-FCB58695F909}" srcOrd="4" destOrd="0" parTransId="{A5D3207D-EDD6-354A-85BF-1F901171F197}" sibTransId="{8FCCD23E-A58A-7644-A420-015A1DA6FDC9}"/>
    <dgm:cxn modelId="{75836761-B7CA-7547-A8A7-9CFA86990A62}" type="presOf" srcId="{EB435155-9C8C-FC40-98C7-F46D0519BE6A}" destId="{DA7CAEF2-A705-4C40-843C-19A0DD9A3814}" srcOrd="0" destOrd="0" presId="urn:microsoft.com/office/officeart/2005/8/layout/process4"/>
    <dgm:cxn modelId="{E670A667-FAE1-4362-9E98-EB907EB48196}" srcId="{C16FB5D2-287A-4D94-8171-D19F5E8B82DB}" destId="{BE818C40-67E0-4FFB-8362-87F7B5F8FC10}" srcOrd="0" destOrd="0" parTransId="{ECE6DBFB-545B-47BB-9431-9677B75C9B87}" sibTransId="{0200758B-4204-47AD-A6E8-35C2FA5A73F4}"/>
    <dgm:cxn modelId="{A8AE8376-6782-47EE-9F62-1049AC1C23DF}" srcId="{DE73A741-D566-8C4C-A810-FCB58695F909}" destId="{E646360D-364D-4D5D-A2A4-269F5EA7D5F6}" srcOrd="0" destOrd="0" parTransId="{DAE16674-8B0D-46CF-8013-0247BCDA7770}" sibTransId="{5B2AEF2E-8B11-40D3-9262-AC8F78EF2F70}"/>
    <dgm:cxn modelId="{0CEE4077-056E-7243-8E41-0D3E2B8D43ED}" srcId="{EB435155-9C8C-FC40-98C7-F46D0519BE6A}" destId="{A47AC2E8-DFE6-814A-93F6-E9BAFA5E29DB}" srcOrd="0" destOrd="0" parTransId="{1FAEE89A-B2B1-114A-A4A7-888F1CF6EC11}" sibTransId="{5A2F1F37-94D1-D649-90F4-CE0BAA42D0EF}"/>
    <dgm:cxn modelId="{06ACEE78-16F3-4024-9AC5-397564CFA234}" srcId="{739FB589-8400-4F48-9426-30E8F2593C7F}" destId="{C16FB5D2-287A-4D94-8171-D19F5E8B82DB}" srcOrd="1" destOrd="0" parTransId="{98532A6A-DED0-4634-9E56-39CDBD6A0147}" sibTransId="{605123B9-B917-4E25-AEC5-C1F69779DFBE}"/>
    <dgm:cxn modelId="{DA80247C-0D8F-0441-A169-CC1D6CDE3B09}" type="presOf" srcId="{C16FB5D2-287A-4D94-8171-D19F5E8B82DB}" destId="{1EC1B945-DA09-EE4C-9FF0-93F2701B2A2F}" srcOrd="1" destOrd="0" presId="urn:microsoft.com/office/officeart/2005/8/layout/process4"/>
    <dgm:cxn modelId="{9DEA6085-4F59-2E48-959F-27A51C4343A7}" type="presOf" srcId="{31E73E26-56B9-D949-B0AA-5317181FADA7}" destId="{54BFAFFD-2A69-234A-B2AA-23416BAEDACF}" srcOrd="0" destOrd="0" presId="urn:microsoft.com/office/officeart/2005/8/layout/process4"/>
    <dgm:cxn modelId="{65CD0E9B-44B3-3248-AE45-6549926EC10E}" type="presOf" srcId="{4A36508D-1735-4E2C-8741-CDE9C958DB6B}" destId="{BEAD1601-EB56-A840-8A52-DEB39BBC5A30}" srcOrd="0" destOrd="0" presId="urn:microsoft.com/office/officeart/2005/8/layout/process4"/>
    <dgm:cxn modelId="{9ECAB7B8-8C28-9546-9A25-7F39569B71BE}" type="presOf" srcId="{EB435155-9C8C-FC40-98C7-F46D0519BE6A}" destId="{DC8BB4E4-EF32-314B-9788-52B8B74A2E2A}" srcOrd="1" destOrd="0" presId="urn:microsoft.com/office/officeart/2005/8/layout/process4"/>
    <dgm:cxn modelId="{BD29B8C6-14B1-6F41-9510-EEFA6FFA0976}" type="presOf" srcId="{838B17ED-BC84-4B55-BA97-4D3623BD3E66}" destId="{625EC56E-2B76-7047-BCF6-CC5A27380E63}" srcOrd="0" destOrd="0" presId="urn:microsoft.com/office/officeart/2005/8/layout/process4"/>
    <dgm:cxn modelId="{F761BDCE-E620-4E56-9627-53CD8164E2D6}" srcId="{739FB589-8400-4F48-9426-30E8F2593C7F}" destId="{16412DD3-9056-4310-8341-327045F688E8}" srcOrd="0" destOrd="0" parTransId="{5E182F08-9D4C-4921-946A-A80F36500B3D}" sibTransId="{672C7CEA-8191-41F7-9617-4DA1FD1B6C3F}"/>
    <dgm:cxn modelId="{14E19FD9-116B-D544-9CC3-A3FD615EE8D9}" type="presOf" srcId="{E646360D-364D-4D5D-A2A4-269F5EA7D5F6}" destId="{7E286E08-8D58-164E-ACAC-2EB54BAA18EF}" srcOrd="0" destOrd="0" presId="urn:microsoft.com/office/officeart/2005/8/layout/process4"/>
    <dgm:cxn modelId="{644661DC-9923-8243-A2D7-7E89F5B082D5}" srcId="{739FB589-8400-4F48-9426-30E8F2593C7F}" destId="{BA661B11-B519-A04D-9853-38D7AC0944E5}" srcOrd="3" destOrd="0" parTransId="{E658567E-AF62-324B-A336-6BCAD7C347DA}" sibTransId="{6F6A602A-522F-8D43-A418-D9DBDD26FC5F}"/>
    <dgm:cxn modelId="{DE2ACFDF-F5CA-4B41-A5B1-72D68F4F04C9}" type="presOf" srcId="{BA661B11-B519-A04D-9853-38D7AC0944E5}" destId="{1C29E8B6-C300-5944-AB92-EEF85C49DFD4}" srcOrd="0" destOrd="0" presId="urn:microsoft.com/office/officeart/2005/8/layout/process4"/>
    <dgm:cxn modelId="{45EDE5E9-BF5A-6746-9060-FC0A52FEA497}" type="presOf" srcId="{DE73A741-D566-8C4C-A810-FCB58695F909}" destId="{72E17DC7-136D-6041-AA5B-3AE136611ECE}" srcOrd="1" destOrd="0" presId="urn:microsoft.com/office/officeart/2005/8/layout/process4"/>
    <dgm:cxn modelId="{4383E3F0-1F0B-B744-BA3B-9B77E6F8DEC1}" srcId="{739FB589-8400-4F48-9426-30E8F2593C7F}" destId="{EB435155-9C8C-FC40-98C7-F46D0519BE6A}" srcOrd="2" destOrd="0" parTransId="{8B640EC6-B469-D540-A958-C06185B1560A}" sibTransId="{59B5443D-4D5C-E24D-BFEA-42078E91D9D0}"/>
    <dgm:cxn modelId="{4DB918F2-3A1C-41B3-B93A-039EA87D069E}" srcId="{16412DD3-9056-4310-8341-327045F688E8}" destId="{838B17ED-BC84-4B55-BA97-4D3623BD3E66}" srcOrd="1" destOrd="0" parTransId="{61287215-0F0E-46EB-8269-F6638AC67DEB}" sibTransId="{890C28DC-9979-4A16-BF61-ED6FA65CD784}"/>
    <dgm:cxn modelId="{1583CAF3-4B36-A640-BDA8-971422294FED}" type="presOf" srcId="{5BB9072E-EED7-4201-A49D-A3E0561E3ED3}" destId="{6091FB9C-621E-CB44-BB2D-B27721D10989}" srcOrd="0" destOrd="0" presId="urn:microsoft.com/office/officeart/2005/8/layout/process4"/>
    <dgm:cxn modelId="{98C83EFE-BA29-564E-88D9-07291BED0371}" type="presOf" srcId="{BE818C40-67E0-4FFB-8362-87F7B5F8FC10}" destId="{9EC42CFA-0A45-8C48-B438-F739D1F36992}" srcOrd="0" destOrd="0" presId="urn:microsoft.com/office/officeart/2005/8/layout/process4"/>
    <dgm:cxn modelId="{67D7FAD3-FE66-874E-8128-1AC587FA5574}" type="presParOf" srcId="{1DAF11E0-CD6C-3343-908B-6713B201B81E}" destId="{843B951F-F037-4444-BCE9-09314FA29AAF}" srcOrd="0" destOrd="0" presId="urn:microsoft.com/office/officeart/2005/8/layout/process4"/>
    <dgm:cxn modelId="{833F1D2D-0A25-CB45-AF67-21FD5A69673E}" type="presParOf" srcId="{843B951F-F037-4444-BCE9-09314FA29AAF}" destId="{3EF6724F-CA12-314D-9CE2-025F08E691D8}" srcOrd="0" destOrd="0" presId="urn:microsoft.com/office/officeart/2005/8/layout/process4"/>
    <dgm:cxn modelId="{EE6510E8-3467-D247-BC38-E5DF5F23D091}" type="presParOf" srcId="{843B951F-F037-4444-BCE9-09314FA29AAF}" destId="{72E17DC7-136D-6041-AA5B-3AE136611ECE}" srcOrd="1" destOrd="0" presId="urn:microsoft.com/office/officeart/2005/8/layout/process4"/>
    <dgm:cxn modelId="{315CBE61-37B8-2242-9A40-4B9D2147A80B}" type="presParOf" srcId="{843B951F-F037-4444-BCE9-09314FA29AAF}" destId="{355BAB7B-5AED-D844-96A0-8E8C4C63A082}" srcOrd="2" destOrd="0" presId="urn:microsoft.com/office/officeart/2005/8/layout/process4"/>
    <dgm:cxn modelId="{30B5B254-EA65-564F-BE4F-5056E8A717C2}" type="presParOf" srcId="{355BAB7B-5AED-D844-96A0-8E8C4C63A082}" destId="{7E286E08-8D58-164E-ACAC-2EB54BAA18EF}" srcOrd="0" destOrd="0" presId="urn:microsoft.com/office/officeart/2005/8/layout/process4"/>
    <dgm:cxn modelId="{BDD9FE8E-29EE-6F40-BCB3-975567E6601F}" type="presParOf" srcId="{1DAF11E0-CD6C-3343-908B-6713B201B81E}" destId="{9AAE1635-B948-424C-8C45-1CC0469ABDA9}" srcOrd="1" destOrd="0" presId="urn:microsoft.com/office/officeart/2005/8/layout/process4"/>
    <dgm:cxn modelId="{27797BF9-0C0F-D145-B1D5-D5D84E28FA9B}" type="presParOf" srcId="{1DAF11E0-CD6C-3343-908B-6713B201B81E}" destId="{E749A17E-9238-2B40-A5E5-C17F336BBFEC}" srcOrd="2" destOrd="0" presId="urn:microsoft.com/office/officeart/2005/8/layout/process4"/>
    <dgm:cxn modelId="{0D71F09D-0D33-E041-BD56-670406E0E2E9}" type="presParOf" srcId="{E749A17E-9238-2B40-A5E5-C17F336BBFEC}" destId="{1C29E8B6-C300-5944-AB92-EEF85C49DFD4}" srcOrd="0" destOrd="0" presId="urn:microsoft.com/office/officeart/2005/8/layout/process4"/>
    <dgm:cxn modelId="{27A5F7DA-6CF4-0B4F-812F-73C8F98468F4}" type="presParOf" srcId="{E749A17E-9238-2B40-A5E5-C17F336BBFEC}" destId="{539663C8-13EA-554D-9C35-42D222F65A46}" srcOrd="1" destOrd="0" presId="urn:microsoft.com/office/officeart/2005/8/layout/process4"/>
    <dgm:cxn modelId="{9C6AE528-C6B4-CB4F-8E87-695E9F92E93A}" type="presParOf" srcId="{E749A17E-9238-2B40-A5E5-C17F336BBFEC}" destId="{F4A4C66E-0CD2-6E47-BAC6-2C96B387ECDA}" srcOrd="2" destOrd="0" presId="urn:microsoft.com/office/officeart/2005/8/layout/process4"/>
    <dgm:cxn modelId="{3A7FBC69-628A-8F42-91BF-27E70C24E043}" type="presParOf" srcId="{F4A4C66E-0CD2-6E47-BAC6-2C96B387ECDA}" destId="{54BFAFFD-2A69-234A-B2AA-23416BAEDACF}" srcOrd="0" destOrd="0" presId="urn:microsoft.com/office/officeart/2005/8/layout/process4"/>
    <dgm:cxn modelId="{53560037-DF37-3F45-8EC3-6F530EA8DD5A}" type="presParOf" srcId="{1DAF11E0-CD6C-3343-908B-6713B201B81E}" destId="{A12BDE02-FFF8-EB43-A69B-B600E732A9BE}" srcOrd="3" destOrd="0" presId="urn:microsoft.com/office/officeart/2005/8/layout/process4"/>
    <dgm:cxn modelId="{C193185E-5B2C-A94D-B7BF-D0E2B8ED0133}" type="presParOf" srcId="{1DAF11E0-CD6C-3343-908B-6713B201B81E}" destId="{241A065C-2275-C348-B921-BD423209004D}" srcOrd="4" destOrd="0" presId="urn:microsoft.com/office/officeart/2005/8/layout/process4"/>
    <dgm:cxn modelId="{30B67F7D-F151-E849-9D51-76EB0D1A7F05}" type="presParOf" srcId="{241A065C-2275-C348-B921-BD423209004D}" destId="{DA7CAEF2-A705-4C40-843C-19A0DD9A3814}" srcOrd="0" destOrd="0" presId="urn:microsoft.com/office/officeart/2005/8/layout/process4"/>
    <dgm:cxn modelId="{67B724EA-F9F8-3E4C-B546-DA11C57ABD7B}" type="presParOf" srcId="{241A065C-2275-C348-B921-BD423209004D}" destId="{DC8BB4E4-EF32-314B-9788-52B8B74A2E2A}" srcOrd="1" destOrd="0" presId="urn:microsoft.com/office/officeart/2005/8/layout/process4"/>
    <dgm:cxn modelId="{57D59284-C908-134E-A08B-E62D183F0DEE}" type="presParOf" srcId="{241A065C-2275-C348-B921-BD423209004D}" destId="{8DE1482C-DD40-1C46-B4B0-09151EC83690}" srcOrd="2" destOrd="0" presId="urn:microsoft.com/office/officeart/2005/8/layout/process4"/>
    <dgm:cxn modelId="{40C48D26-67F9-1244-B68A-A4EBA7D2CFFA}" type="presParOf" srcId="{8DE1482C-DD40-1C46-B4B0-09151EC83690}" destId="{B37E03E2-558D-6D4A-AF7D-7812E91562BB}" srcOrd="0" destOrd="0" presId="urn:microsoft.com/office/officeart/2005/8/layout/process4"/>
    <dgm:cxn modelId="{AA1EAC40-9E3F-0949-8399-CC4281343FCC}" type="presParOf" srcId="{1DAF11E0-CD6C-3343-908B-6713B201B81E}" destId="{11568735-B38B-054C-BE18-95278DE3EB73}" srcOrd="5" destOrd="0" presId="urn:microsoft.com/office/officeart/2005/8/layout/process4"/>
    <dgm:cxn modelId="{D7391A74-4103-9B4A-A7EF-8A03C250C3D2}" type="presParOf" srcId="{1DAF11E0-CD6C-3343-908B-6713B201B81E}" destId="{7C8FB6F0-7E3F-5A4B-A42E-6FA2BCD3BC0A}" srcOrd="6" destOrd="0" presId="urn:microsoft.com/office/officeart/2005/8/layout/process4"/>
    <dgm:cxn modelId="{49C3A432-18F5-4D41-9722-596BF16EADE3}" type="presParOf" srcId="{7C8FB6F0-7E3F-5A4B-A42E-6FA2BCD3BC0A}" destId="{B64DCD02-2AA9-5241-8B98-0E7AF2A50F94}" srcOrd="0" destOrd="0" presId="urn:microsoft.com/office/officeart/2005/8/layout/process4"/>
    <dgm:cxn modelId="{F4534269-2A54-3C4A-8B60-E4732A67140A}" type="presParOf" srcId="{7C8FB6F0-7E3F-5A4B-A42E-6FA2BCD3BC0A}" destId="{1EC1B945-DA09-EE4C-9FF0-93F2701B2A2F}" srcOrd="1" destOrd="0" presId="urn:microsoft.com/office/officeart/2005/8/layout/process4"/>
    <dgm:cxn modelId="{1EB158D1-8924-3143-B171-CF19C379BCA7}" type="presParOf" srcId="{7C8FB6F0-7E3F-5A4B-A42E-6FA2BCD3BC0A}" destId="{89E79F66-1BB7-EB43-8241-09FF474DE3FA}" srcOrd="2" destOrd="0" presId="urn:microsoft.com/office/officeart/2005/8/layout/process4"/>
    <dgm:cxn modelId="{01B8FBD5-6326-8A44-9934-F4D966014AF2}" type="presParOf" srcId="{89E79F66-1BB7-EB43-8241-09FF474DE3FA}" destId="{9EC42CFA-0A45-8C48-B438-F739D1F36992}" srcOrd="0" destOrd="0" presId="urn:microsoft.com/office/officeart/2005/8/layout/process4"/>
    <dgm:cxn modelId="{791F6B06-6B5F-7747-BE3C-71413C9122AA}" type="presParOf" srcId="{89E79F66-1BB7-EB43-8241-09FF474DE3FA}" destId="{BEAD1601-EB56-A840-8A52-DEB39BBC5A30}" srcOrd="1" destOrd="0" presId="urn:microsoft.com/office/officeart/2005/8/layout/process4"/>
    <dgm:cxn modelId="{4FBB1D83-AFEB-B942-83C5-09EEE3E5E887}" type="presParOf" srcId="{89E79F66-1BB7-EB43-8241-09FF474DE3FA}" destId="{3F9F9652-80D2-8D44-81D9-2AAD68587068}" srcOrd="2" destOrd="0" presId="urn:microsoft.com/office/officeart/2005/8/layout/process4"/>
    <dgm:cxn modelId="{DC4EE84C-2C08-3E48-BB07-0681BD6FC386}" type="presParOf" srcId="{1DAF11E0-CD6C-3343-908B-6713B201B81E}" destId="{2FE6D0AB-4477-D841-8574-88FF84AE38E9}" srcOrd="7" destOrd="0" presId="urn:microsoft.com/office/officeart/2005/8/layout/process4"/>
    <dgm:cxn modelId="{39C36227-3591-4A42-81D3-816EC37B59A6}" type="presParOf" srcId="{1DAF11E0-CD6C-3343-908B-6713B201B81E}" destId="{105B57E2-8AF9-6741-A583-1E0D9E5481BC}" srcOrd="8" destOrd="0" presId="urn:microsoft.com/office/officeart/2005/8/layout/process4"/>
    <dgm:cxn modelId="{034E9F50-0EB7-9A43-8254-FF3EA3741C89}" type="presParOf" srcId="{105B57E2-8AF9-6741-A583-1E0D9E5481BC}" destId="{0EEA6B7B-4D20-E14F-B38E-550BDF0D3D85}" srcOrd="0" destOrd="0" presId="urn:microsoft.com/office/officeart/2005/8/layout/process4"/>
    <dgm:cxn modelId="{B6AD28AD-1537-8B4C-BB0D-3A99997A6824}" type="presParOf" srcId="{105B57E2-8AF9-6741-A583-1E0D9E5481BC}" destId="{DB63F855-4242-0647-8B6B-BCCEFCF742B9}" srcOrd="1" destOrd="0" presId="urn:microsoft.com/office/officeart/2005/8/layout/process4"/>
    <dgm:cxn modelId="{4D8B1A5C-6FE5-6D44-95F8-127B5C027632}" type="presParOf" srcId="{105B57E2-8AF9-6741-A583-1E0D9E5481BC}" destId="{AED13332-6053-7440-BFFF-EC6AE40ED111}" srcOrd="2" destOrd="0" presId="urn:microsoft.com/office/officeart/2005/8/layout/process4"/>
    <dgm:cxn modelId="{1DCCD827-3406-054A-853D-B0E28B9B6B4E}" type="presParOf" srcId="{AED13332-6053-7440-BFFF-EC6AE40ED111}" destId="{2BFD0F5A-07A5-514A-9532-431B63D8079E}" srcOrd="0" destOrd="0" presId="urn:microsoft.com/office/officeart/2005/8/layout/process4"/>
    <dgm:cxn modelId="{59CABFBC-83FB-B14F-AEC6-9A7ECC3DCE44}" type="presParOf" srcId="{AED13332-6053-7440-BFFF-EC6AE40ED111}" destId="{625EC56E-2B76-7047-BCF6-CC5A27380E63}" srcOrd="1" destOrd="0" presId="urn:microsoft.com/office/officeart/2005/8/layout/process4"/>
    <dgm:cxn modelId="{57F9C1B4-7656-1F41-B5D2-D1D82530E3FE}" type="presParOf" srcId="{AED13332-6053-7440-BFFF-EC6AE40ED111}" destId="{6091FB9C-621E-CB44-BB2D-B27721D10989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530DB6A-2639-447A-B3E2-37BA3B3CDFDD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B359B3-10AF-4140-9A8B-43CCEE14E9E0}">
      <dgm:prSet/>
      <dgm:spPr/>
      <dgm:t>
        <a:bodyPr/>
        <a:lstStyle/>
        <a:p>
          <a:pPr>
            <a:defRPr b="1"/>
          </a:pPr>
          <a:r>
            <a:rPr lang="en-US"/>
            <a:t>Rule-Based Based</a:t>
          </a:r>
        </a:p>
      </dgm:t>
    </dgm:pt>
    <dgm:pt modelId="{D61B7DC7-B66C-4F8E-A1DD-D7D720602784}" type="parTrans" cxnId="{96580C8F-71F5-4B82-B587-189BC6075F60}">
      <dgm:prSet/>
      <dgm:spPr/>
      <dgm:t>
        <a:bodyPr/>
        <a:lstStyle/>
        <a:p>
          <a:endParaRPr lang="en-US"/>
        </a:p>
      </dgm:t>
    </dgm:pt>
    <dgm:pt modelId="{994973E8-3FB5-474E-88C0-1A7383F04649}" type="sibTrans" cxnId="{96580C8F-71F5-4B82-B587-189BC6075F60}">
      <dgm:prSet/>
      <dgm:spPr/>
      <dgm:t>
        <a:bodyPr/>
        <a:lstStyle/>
        <a:p>
          <a:endParaRPr lang="en-US"/>
        </a:p>
      </dgm:t>
    </dgm:pt>
    <dgm:pt modelId="{17B54159-0C86-4079-815B-34081BB92D32}">
      <dgm:prSet/>
      <dgm:spPr/>
      <dgm:t>
        <a:bodyPr/>
        <a:lstStyle/>
        <a:p>
          <a:r>
            <a:rPr lang="en-US"/>
            <a:t>Dictionary-based method </a:t>
          </a:r>
        </a:p>
      </dgm:t>
    </dgm:pt>
    <dgm:pt modelId="{17FC2A9B-3438-43AB-B4E0-6A662E6C008A}" type="parTrans" cxnId="{732C4B8A-11D9-4FFE-A639-F6E34ABD2814}">
      <dgm:prSet/>
      <dgm:spPr/>
      <dgm:t>
        <a:bodyPr/>
        <a:lstStyle/>
        <a:p>
          <a:endParaRPr lang="en-US"/>
        </a:p>
      </dgm:t>
    </dgm:pt>
    <dgm:pt modelId="{FBA8DF2B-8C04-4BC7-B5D3-DDC50CD15FB3}" type="sibTrans" cxnId="{732C4B8A-11D9-4FFE-A639-F6E34ABD2814}">
      <dgm:prSet/>
      <dgm:spPr/>
      <dgm:t>
        <a:bodyPr/>
        <a:lstStyle/>
        <a:p>
          <a:endParaRPr lang="en-US"/>
        </a:p>
      </dgm:t>
    </dgm:pt>
    <dgm:pt modelId="{0AE616E2-1C57-4950-A358-348C712D107C}">
      <dgm:prSet/>
      <dgm:spPr/>
      <dgm:t>
        <a:bodyPr/>
        <a:lstStyle/>
        <a:p>
          <a:r>
            <a:rPr lang="en-US" dirty="0"/>
            <a:t>Sentiment Analysis Using Lexicons</a:t>
          </a:r>
        </a:p>
      </dgm:t>
    </dgm:pt>
    <dgm:pt modelId="{E8B41DBE-4B4E-43C4-A0BB-E5C7F79F260A}" type="parTrans" cxnId="{91E0E1BC-DFF0-446D-83F1-FE977F678878}">
      <dgm:prSet/>
      <dgm:spPr/>
      <dgm:t>
        <a:bodyPr/>
        <a:lstStyle/>
        <a:p>
          <a:endParaRPr lang="en-US"/>
        </a:p>
      </dgm:t>
    </dgm:pt>
    <dgm:pt modelId="{112F8090-72CE-4E65-A856-6F8F7380E02D}" type="sibTrans" cxnId="{91E0E1BC-DFF0-446D-83F1-FE977F678878}">
      <dgm:prSet/>
      <dgm:spPr/>
      <dgm:t>
        <a:bodyPr/>
        <a:lstStyle/>
        <a:p>
          <a:endParaRPr lang="en-US"/>
        </a:p>
      </dgm:t>
    </dgm:pt>
    <dgm:pt modelId="{7D3F0F18-3AEC-4124-BAFC-81EEAA59BE64}">
      <dgm:prSet/>
      <dgm:spPr/>
      <dgm:t>
        <a:bodyPr/>
        <a:lstStyle/>
        <a:p>
          <a:pPr>
            <a:defRPr b="1"/>
          </a:pPr>
          <a:r>
            <a:rPr lang="en-US"/>
            <a:t>Machine Learning </a:t>
          </a:r>
        </a:p>
      </dgm:t>
    </dgm:pt>
    <dgm:pt modelId="{41E63523-A43C-4A9D-A367-38A105A4E53E}" type="parTrans" cxnId="{AD3B42EB-9EA6-4C1B-A422-06FB645A1F0D}">
      <dgm:prSet/>
      <dgm:spPr/>
      <dgm:t>
        <a:bodyPr/>
        <a:lstStyle/>
        <a:p>
          <a:endParaRPr lang="en-US"/>
        </a:p>
      </dgm:t>
    </dgm:pt>
    <dgm:pt modelId="{801C4608-0560-4764-893E-8AAA29824C24}" type="sibTrans" cxnId="{AD3B42EB-9EA6-4C1B-A422-06FB645A1F0D}">
      <dgm:prSet/>
      <dgm:spPr/>
      <dgm:t>
        <a:bodyPr/>
        <a:lstStyle/>
        <a:p>
          <a:endParaRPr lang="en-US"/>
        </a:p>
      </dgm:t>
    </dgm:pt>
    <dgm:pt modelId="{64D62303-323C-4455-B3EA-DA5BD11BD9C7}">
      <dgm:prSet/>
      <dgm:spPr/>
      <dgm:t>
        <a:bodyPr/>
        <a:lstStyle/>
        <a:p>
          <a:r>
            <a:rPr lang="en-US"/>
            <a:t>Supervised Machine Learning</a:t>
          </a:r>
        </a:p>
      </dgm:t>
    </dgm:pt>
    <dgm:pt modelId="{E524735E-31A4-42FE-A7EC-81441914D441}" type="parTrans" cxnId="{231A0FC3-2D1E-4940-816C-8B55CD1FF9C1}">
      <dgm:prSet/>
      <dgm:spPr/>
      <dgm:t>
        <a:bodyPr/>
        <a:lstStyle/>
        <a:p>
          <a:endParaRPr lang="en-US"/>
        </a:p>
      </dgm:t>
    </dgm:pt>
    <dgm:pt modelId="{318EE749-FFF6-465D-8911-D0218D4DC56E}" type="sibTrans" cxnId="{231A0FC3-2D1E-4940-816C-8B55CD1FF9C1}">
      <dgm:prSet/>
      <dgm:spPr/>
      <dgm:t>
        <a:bodyPr/>
        <a:lstStyle/>
        <a:p>
          <a:endParaRPr lang="en-US"/>
        </a:p>
      </dgm:t>
    </dgm:pt>
    <dgm:pt modelId="{0B98CD68-F435-4694-A076-2FB898860BA3}">
      <dgm:prSet/>
      <dgm:spPr/>
      <dgm:t>
        <a:bodyPr/>
        <a:lstStyle/>
        <a:p>
          <a:r>
            <a:rPr lang="en-US"/>
            <a:t>Classification and regression algorithms </a:t>
          </a:r>
        </a:p>
      </dgm:t>
    </dgm:pt>
    <dgm:pt modelId="{8B2FE7CC-F958-4F1E-B750-04C089E0D5C2}" type="parTrans" cxnId="{171E662D-FD91-4010-B580-5442DD6B6B12}">
      <dgm:prSet/>
      <dgm:spPr/>
      <dgm:t>
        <a:bodyPr/>
        <a:lstStyle/>
        <a:p>
          <a:endParaRPr lang="en-US"/>
        </a:p>
      </dgm:t>
    </dgm:pt>
    <dgm:pt modelId="{E87DA79D-26F3-4682-A02F-297B536F7382}" type="sibTrans" cxnId="{171E662D-FD91-4010-B580-5442DD6B6B12}">
      <dgm:prSet/>
      <dgm:spPr/>
      <dgm:t>
        <a:bodyPr/>
        <a:lstStyle/>
        <a:p>
          <a:endParaRPr lang="en-US"/>
        </a:p>
      </dgm:t>
    </dgm:pt>
    <dgm:pt modelId="{5DAEFA71-A121-4CA1-B7D0-A69EF4FB51CA}">
      <dgm:prSet/>
      <dgm:spPr/>
      <dgm:t>
        <a:bodyPr/>
        <a:lstStyle/>
        <a:p>
          <a:r>
            <a:rPr lang="en-US" dirty="0"/>
            <a:t>Unsupervised  Machine Learning</a:t>
          </a:r>
        </a:p>
      </dgm:t>
    </dgm:pt>
    <dgm:pt modelId="{9388021C-FBD6-4F63-8028-B1BFC553B094}" type="parTrans" cxnId="{85697521-1722-4402-A082-13CFB4AA8620}">
      <dgm:prSet/>
      <dgm:spPr/>
      <dgm:t>
        <a:bodyPr/>
        <a:lstStyle/>
        <a:p>
          <a:endParaRPr lang="en-US"/>
        </a:p>
      </dgm:t>
    </dgm:pt>
    <dgm:pt modelId="{BF028FDC-2B0F-47B9-AE09-4C0B71A4D802}" type="sibTrans" cxnId="{85697521-1722-4402-A082-13CFB4AA8620}">
      <dgm:prSet/>
      <dgm:spPr/>
      <dgm:t>
        <a:bodyPr/>
        <a:lstStyle/>
        <a:p>
          <a:endParaRPr lang="en-US"/>
        </a:p>
      </dgm:t>
    </dgm:pt>
    <dgm:pt modelId="{E452435F-E636-4A4F-845C-FD82C5CD69BD}">
      <dgm:prSet/>
      <dgm:spPr/>
      <dgm:t>
        <a:bodyPr/>
        <a:lstStyle/>
        <a:p>
          <a:r>
            <a:rPr lang="en-US"/>
            <a:t>Topic Modeling </a:t>
          </a:r>
        </a:p>
      </dgm:t>
    </dgm:pt>
    <dgm:pt modelId="{478EB191-EE3B-4442-8403-D8820D052AD0}" type="parTrans" cxnId="{037E01A0-2DD2-4C89-B4CE-7D8434A38055}">
      <dgm:prSet/>
      <dgm:spPr/>
      <dgm:t>
        <a:bodyPr/>
        <a:lstStyle/>
        <a:p>
          <a:endParaRPr lang="en-US"/>
        </a:p>
      </dgm:t>
    </dgm:pt>
    <dgm:pt modelId="{6F07357B-F3FC-498F-836B-C4AF1B003B94}" type="sibTrans" cxnId="{037E01A0-2DD2-4C89-B4CE-7D8434A38055}">
      <dgm:prSet/>
      <dgm:spPr/>
      <dgm:t>
        <a:bodyPr/>
        <a:lstStyle/>
        <a:p>
          <a:endParaRPr lang="en-US"/>
        </a:p>
      </dgm:t>
    </dgm:pt>
    <dgm:pt modelId="{0D4FCCE8-E4CA-4F8C-8F46-E166CB98B7B2}">
      <dgm:prSet/>
      <dgm:spPr/>
      <dgm:t>
        <a:bodyPr/>
        <a:lstStyle/>
        <a:p>
          <a:r>
            <a:rPr lang="en-US"/>
            <a:t>Semisupervised Machine Learning </a:t>
          </a:r>
        </a:p>
      </dgm:t>
    </dgm:pt>
    <dgm:pt modelId="{4430D2BC-F12D-403C-820D-763734C91649}" type="parTrans" cxnId="{92377DE4-C063-4190-8996-20B1B37989D9}">
      <dgm:prSet/>
      <dgm:spPr/>
      <dgm:t>
        <a:bodyPr/>
        <a:lstStyle/>
        <a:p>
          <a:endParaRPr lang="en-US"/>
        </a:p>
      </dgm:t>
    </dgm:pt>
    <dgm:pt modelId="{9732EBDD-A51A-468F-93C9-B1460053DBC3}" type="sibTrans" cxnId="{92377DE4-C063-4190-8996-20B1B37989D9}">
      <dgm:prSet/>
      <dgm:spPr/>
      <dgm:t>
        <a:bodyPr/>
        <a:lstStyle/>
        <a:p>
          <a:endParaRPr lang="en-US"/>
        </a:p>
      </dgm:t>
    </dgm:pt>
    <dgm:pt modelId="{8528164A-91C0-4D1F-9276-001A6BBCDADC}">
      <dgm:prSet/>
      <dgm:spPr/>
      <dgm:t>
        <a:bodyPr/>
        <a:lstStyle/>
        <a:p>
          <a:r>
            <a:rPr lang="en-US"/>
            <a:t>KeyATM</a:t>
          </a:r>
        </a:p>
      </dgm:t>
    </dgm:pt>
    <dgm:pt modelId="{169C9CA7-D361-485A-8DA3-F8699717FCAB}" type="parTrans" cxnId="{9DBC5AA9-BEB1-4243-93CF-BBBF0AFFE8AF}">
      <dgm:prSet/>
      <dgm:spPr/>
      <dgm:t>
        <a:bodyPr/>
        <a:lstStyle/>
        <a:p>
          <a:endParaRPr lang="en-US"/>
        </a:p>
      </dgm:t>
    </dgm:pt>
    <dgm:pt modelId="{043FFB92-7C24-4A1C-A9E1-9BC0846DC6A1}" type="sibTrans" cxnId="{9DBC5AA9-BEB1-4243-93CF-BBBF0AFFE8AF}">
      <dgm:prSet/>
      <dgm:spPr/>
      <dgm:t>
        <a:bodyPr/>
        <a:lstStyle/>
        <a:p>
          <a:endParaRPr lang="en-US"/>
        </a:p>
      </dgm:t>
    </dgm:pt>
    <dgm:pt modelId="{BFDC2244-26D2-5745-A947-ACE308B27D2B}" type="pres">
      <dgm:prSet presAssocID="{7530DB6A-2639-447A-B3E2-37BA3B3CDFDD}" presName="Name0" presStyleCnt="0">
        <dgm:presLayoutVars>
          <dgm:dir/>
          <dgm:animLvl val="lvl"/>
          <dgm:resizeHandles val="exact"/>
        </dgm:presLayoutVars>
      </dgm:prSet>
      <dgm:spPr/>
    </dgm:pt>
    <dgm:pt modelId="{A1EEB8C6-9144-BE4C-BF08-5A01E366A3FC}" type="pres">
      <dgm:prSet presAssocID="{47B359B3-10AF-4140-9A8B-43CCEE14E9E0}" presName="composite" presStyleCnt="0"/>
      <dgm:spPr/>
    </dgm:pt>
    <dgm:pt modelId="{F1218D18-65EE-FE41-9784-DF5BA88AA470}" type="pres">
      <dgm:prSet presAssocID="{47B359B3-10AF-4140-9A8B-43CCEE14E9E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6BC13B3-6231-9A4A-BDB0-767A9B775358}" type="pres">
      <dgm:prSet presAssocID="{47B359B3-10AF-4140-9A8B-43CCEE14E9E0}" presName="desTx" presStyleLbl="alignAccFollowNode1" presStyleIdx="0" presStyleCnt="2">
        <dgm:presLayoutVars>
          <dgm:bulletEnabled val="1"/>
        </dgm:presLayoutVars>
      </dgm:prSet>
      <dgm:spPr/>
    </dgm:pt>
    <dgm:pt modelId="{F33ECF87-522C-944C-BD07-826470AF1401}" type="pres">
      <dgm:prSet presAssocID="{994973E8-3FB5-474E-88C0-1A7383F04649}" presName="space" presStyleCnt="0"/>
      <dgm:spPr/>
    </dgm:pt>
    <dgm:pt modelId="{258C78DC-6FE9-4742-80CD-2F9A78E8923D}" type="pres">
      <dgm:prSet presAssocID="{7D3F0F18-3AEC-4124-BAFC-81EEAA59BE64}" presName="composite" presStyleCnt="0"/>
      <dgm:spPr/>
    </dgm:pt>
    <dgm:pt modelId="{6BF4722F-EB93-FD43-B70F-EB1F4AE73FA9}" type="pres">
      <dgm:prSet presAssocID="{7D3F0F18-3AEC-4124-BAFC-81EEAA59BE6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DBB8D1A-8BEE-8944-A40C-E97B34F7B3D0}" type="pres">
      <dgm:prSet presAssocID="{7D3F0F18-3AEC-4124-BAFC-81EEAA59BE6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AD99A14-C76F-6E47-958E-45026D805608}" type="presOf" srcId="{17B54159-0C86-4079-815B-34081BB92D32}" destId="{86BC13B3-6231-9A4A-BDB0-767A9B775358}" srcOrd="0" destOrd="0" presId="urn:microsoft.com/office/officeart/2005/8/layout/hList1"/>
    <dgm:cxn modelId="{6A515016-0BBF-4648-9359-761AE170F753}" type="presOf" srcId="{5DAEFA71-A121-4CA1-B7D0-A69EF4FB51CA}" destId="{4DBB8D1A-8BEE-8944-A40C-E97B34F7B3D0}" srcOrd="0" destOrd="2" presId="urn:microsoft.com/office/officeart/2005/8/layout/hList1"/>
    <dgm:cxn modelId="{B0614817-C4DC-DB4D-A3F0-836ECE5625D2}" type="presOf" srcId="{8528164A-91C0-4D1F-9276-001A6BBCDADC}" destId="{4DBB8D1A-8BEE-8944-A40C-E97B34F7B3D0}" srcOrd="0" destOrd="5" presId="urn:microsoft.com/office/officeart/2005/8/layout/hList1"/>
    <dgm:cxn modelId="{85697521-1722-4402-A082-13CFB4AA8620}" srcId="{7D3F0F18-3AEC-4124-BAFC-81EEAA59BE64}" destId="{5DAEFA71-A121-4CA1-B7D0-A69EF4FB51CA}" srcOrd="1" destOrd="0" parTransId="{9388021C-FBD6-4F63-8028-B1BFC553B094}" sibTransId="{BF028FDC-2B0F-47B9-AE09-4C0B71A4D802}"/>
    <dgm:cxn modelId="{708F2D22-1658-FF45-974B-03D2CC38DAA7}" type="presOf" srcId="{7530DB6A-2639-447A-B3E2-37BA3B3CDFDD}" destId="{BFDC2244-26D2-5745-A947-ACE308B27D2B}" srcOrd="0" destOrd="0" presId="urn:microsoft.com/office/officeart/2005/8/layout/hList1"/>
    <dgm:cxn modelId="{18BE2425-CC0A-9343-A4A4-D7852A016FE5}" type="presOf" srcId="{64D62303-323C-4455-B3EA-DA5BD11BD9C7}" destId="{4DBB8D1A-8BEE-8944-A40C-E97B34F7B3D0}" srcOrd="0" destOrd="0" presId="urn:microsoft.com/office/officeart/2005/8/layout/hList1"/>
    <dgm:cxn modelId="{171E662D-FD91-4010-B580-5442DD6B6B12}" srcId="{64D62303-323C-4455-B3EA-DA5BD11BD9C7}" destId="{0B98CD68-F435-4694-A076-2FB898860BA3}" srcOrd="0" destOrd="0" parTransId="{8B2FE7CC-F958-4F1E-B750-04C089E0D5C2}" sibTransId="{E87DA79D-26F3-4682-A02F-297B536F7382}"/>
    <dgm:cxn modelId="{B44DCE3F-6A5D-A147-B186-7C04A10B83E9}" type="presOf" srcId="{E452435F-E636-4A4F-845C-FD82C5CD69BD}" destId="{4DBB8D1A-8BEE-8944-A40C-E97B34F7B3D0}" srcOrd="0" destOrd="3" presId="urn:microsoft.com/office/officeart/2005/8/layout/hList1"/>
    <dgm:cxn modelId="{5DEE5873-860D-774C-8AF3-09D29E054AAB}" type="presOf" srcId="{0AE616E2-1C57-4950-A358-348C712D107C}" destId="{86BC13B3-6231-9A4A-BDB0-767A9B775358}" srcOrd="0" destOrd="1" presId="urn:microsoft.com/office/officeart/2005/8/layout/hList1"/>
    <dgm:cxn modelId="{732C4B8A-11D9-4FFE-A639-F6E34ABD2814}" srcId="{47B359B3-10AF-4140-9A8B-43CCEE14E9E0}" destId="{17B54159-0C86-4079-815B-34081BB92D32}" srcOrd="0" destOrd="0" parTransId="{17FC2A9B-3438-43AB-B4E0-6A662E6C008A}" sibTransId="{FBA8DF2B-8C04-4BC7-B5D3-DDC50CD15FB3}"/>
    <dgm:cxn modelId="{4F783D8B-2BB3-C344-9F5C-0B0CDB19173C}" type="presOf" srcId="{7D3F0F18-3AEC-4124-BAFC-81EEAA59BE64}" destId="{6BF4722F-EB93-FD43-B70F-EB1F4AE73FA9}" srcOrd="0" destOrd="0" presId="urn:microsoft.com/office/officeart/2005/8/layout/hList1"/>
    <dgm:cxn modelId="{96580C8F-71F5-4B82-B587-189BC6075F60}" srcId="{7530DB6A-2639-447A-B3E2-37BA3B3CDFDD}" destId="{47B359B3-10AF-4140-9A8B-43CCEE14E9E0}" srcOrd="0" destOrd="0" parTransId="{D61B7DC7-B66C-4F8E-A1DD-D7D720602784}" sibTransId="{994973E8-3FB5-474E-88C0-1A7383F04649}"/>
    <dgm:cxn modelId="{037E01A0-2DD2-4C89-B4CE-7D8434A38055}" srcId="{5DAEFA71-A121-4CA1-B7D0-A69EF4FB51CA}" destId="{E452435F-E636-4A4F-845C-FD82C5CD69BD}" srcOrd="0" destOrd="0" parTransId="{478EB191-EE3B-4442-8403-D8820D052AD0}" sibTransId="{6F07357B-F3FC-498F-836B-C4AF1B003B94}"/>
    <dgm:cxn modelId="{9DBC5AA9-BEB1-4243-93CF-BBBF0AFFE8AF}" srcId="{0D4FCCE8-E4CA-4F8C-8F46-E166CB98B7B2}" destId="{8528164A-91C0-4D1F-9276-001A6BBCDADC}" srcOrd="0" destOrd="0" parTransId="{169C9CA7-D361-485A-8DA3-F8699717FCAB}" sibTransId="{043FFB92-7C24-4A1C-A9E1-9BC0846DC6A1}"/>
    <dgm:cxn modelId="{8BC6AAAB-C9BE-214B-B6F1-9A13498E3621}" type="presOf" srcId="{47B359B3-10AF-4140-9A8B-43CCEE14E9E0}" destId="{F1218D18-65EE-FE41-9784-DF5BA88AA470}" srcOrd="0" destOrd="0" presId="urn:microsoft.com/office/officeart/2005/8/layout/hList1"/>
    <dgm:cxn modelId="{91E0E1BC-DFF0-446D-83F1-FE977F678878}" srcId="{17B54159-0C86-4079-815B-34081BB92D32}" destId="{0AE616E2-1C57-4950-A358-348C712D107C}" srcOrd="0" destOrd="0" parTransId="{E8B41DBE-4B4E-43C4-A0BB-E5C7F79F260A}" sibTransId="{112F8090-72CE-4E65-A856-6F8F7380E02D}"/>
    <dgm:cxn modelId="{231A0FC3-2D1E-4940-816C-8B55CD1FF9C1}" srcId="{7D3F0F18-3AEC-4124-BAFC-81EEAA59BE64}" destId="{64D62303-323C-4455-B3EA-DA5BD11BD9C7}" srcOrd="0" destOrd="0" parTransId="{E524735E-31A4-42FE-A7EC-81441914D441}" sibTransId="{318EE749-FFF6-465D-8911-D0218D4DC56E}"/>
    <dgm:cxn modelId="{93EAE1CA-88DA-AB45-B94F-F24D69725359}" type="presOf" srcId="{0D4FCCE8-E4CA-4F8C-8F46-E166CB98B7B2}" destId="{4DBB8D1A-8BEE-8944-A40C-E97B34F7B3D0}" srcOrd="0" destOrd="4" presId="urn:microsoft.com/office/officeart/2005/8/layout/hList1"/>
    <dgm:cxn modelId="{64A219D4-5C8E-BE4E-A9F1-4C2910B6275C}" type="presOf" srcId="{0B98CD68-F435-4694-A076-2FB898860BA3}" destId="{4DBB8D1A-8BEE-8944-A40C-E97B34F7B3D0}" srcOrd="0" destOrd="1" presId="urn:microsoft.com/office/officeart/2005/8/layout/hList1"/>
    <dgm:cxn modelId="{92377DE4-C063-4190-8996-20B1B37989D9}" srcId="{7D3F0F18-3AEC-4124-BAFC-81EEAA59BE64}" destId="{0D4FCCE8-E4CA-4F8C-8F46-E166CB98B7B2}" srcOrd="2" destOrd="0" parTransId="{4430D2BC-F12D-403C-820D-763734C91649}" sibTransId="{9732EBDD-A51A-468F-93C9-B1460053DBC3}"/>
    <dgm:cxn modelId="{AD3B42EB-9EA6-4C1B-A422-06FB645A1F0D}" srcId="{7530DB6A-2639-447A-B3E2-37BA3B3CDFDD}" destId="{7D3F0F18-3AEC-4124-BAFC-81EEAA59BE64}" srcOrd="1" destOrd="0" parTransId="{41E63523-A43C-4A9D-A367-38A105A4E53E}" sibTransId="{801C4608-0560-4764-893E-8AAA29824C24}"/>
    <dgm:cxn modelId="{80F87CAA-0E0E-4144-9CCD-08EB974FFEF6}" type="presParOf" srcId="{BFDC2244-26D2-5745-A947-ACE308B27D2B}" destId="{A1EEB8C6-9144-BE4C-BF08-5A01E366A3FC}" srcOrd="0" destOrd="0" presId="urn:microsoft.com/office/officeart/2005/8/layout/hList1"/>
    <dgm:cxn modelId="{70772A93-32FE-0543-97FE-05D2FA4A3756}" type="presParOf" srcId="{A1EEB8C6-9144-BE4C-BF08-5A01E366A3FC}" destId="{F1218D18-65EE-FE41-9784-DF5BA88AA470}" srcOrd="0" destOrd="0" presId="urn:microsoft.com/office/officeart/2005/8/layout/hList1"/>
    <dgm:cxn modelId="{BBC0A70A-6777-D048-A42F-19F187DD717D}" type="presParOf" srcId="{A1EEB8C6-9144-BE4C-BF08-5A01E366A3FC}" destId="{86BC13B3-6231-9A4A-BDB0-767A9B775358}" srcOrd="1" destOrd="0" presId="urn:microsoft.com/office/officeart/2005/8/layout/hList1"/>
    <dgm:cxn modelId="{9AFBB4ED-BC1B-2744-AACD-FE10C6005F55}" type="presParOf" srcId="{BFDC2244-26D2-5745-A947-ACE308B27D2B}" destId="{F33ECF87-522C-944C-BD07-826470AF1401}" srcOrd="1" destOrd="0" presId="urn:microsoft.com/office/officeart/2005/8/layout/hList1"/>
    <dgm:cxn modelId="{2AB9E067-CA3F-F844-872D-5D7058B0A3A2}" type="presParOf" srcId="{BFDC2244-26D2-5745-A947-ACE308B27D2B}" destId="{258C78DC-6FE9-4742-80CD-2F9A78E8923D}" srcOrd="2" destOrd="0" presId="urn:microsoft.com/office/officeart/2005/8/layout/hList1"/>
    <dgm:cxn modelId="{0FC956A1-8174-6D4A-B1C0-328F85610FE0}" type="presParOf" srcId="{258C78DC-6FE9-4742-80CD-2F9A78E8923D}" destId="{6BF4722F-EB93-FD43-B70F-EB1F4AE73FA9}" srcOrd="0" destOrd="0" presId="urn:microsoft.com/office/officeart/2005/8/layout/hList1"/>
    <dgm:cxn modelId="{4376D7EC-AAEE-6242-8F8A-F9523A6BD672}" type="presParOf" srcId="{258C78DC-6FE9-4742-80CD-2F9A78E8923D}" destId="{4DBB8D1A-8BEE-8944-A40C-E97B34F7B3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E844323-4A9F-4089-9767-3F2893AFE2E3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CAE4A7B-A66C-4337-BD23-7F2059D1CA75}">
      <dgm:prSet/>
      <dgm:spPr/>
      <dgm:t>
        <a:bodyPr/>
        <a:lstStyle/>
        <a:p>
          <a:r>
            <a:rPr lang="en-US" b="1" i="0" dirty="0"/>
            <a:t>Text Classification</a:t>
          </a:r>
          <a:endParaRPr lang="en-US" dirty="0"/>
        </a:p>
      </dgm:t>
    </dgm:pt>
    <dgm:pt modelId="{C0C69836-BB87-422A-941A-2C3C2C501DF3}" type="parTrans" cxnId="{9528AF3C-5B54-44F7-BEFB-0A62C165FB09}">
      <dgm:prSet/>
      <dgm:spPr/>
      <dgm:t>
        <a:bodyPr/>
        <a:lstStyle/>
        <a:p>
          <a:endParaRPr lang="en-US"/>
        </a:p>
      </dgm:t>
    </dgm:pt>
    <dgm:pt modelId="{35DB1518-A6CA-47B0-A616-C9DE8A71EDB7}" type="sibTrans" cxnId="{9528AF3C-5B54-44F7-BEFB-0A62C165FB09}">
      <dgm:prSet/>
      <dgm:spPr/>
      <dgm:t>
        <a:bodyPr/>
        <a:lstStyle/>
        <a:p>
          <a:endParaRPr lang="en-US"/>
        </a:p>
      </dgm:t>
    </dgm:pt>
    <dgm:pt modelId="{F484DFBC-AEB9-49F5-AB2B-86AF35952E7F}">
      <dgm:prSet/>
      <dgm:spPr/>
      <dgm:t>
        <a:bodyPr/>
        <a:lstStyle/>
        <a:p>
          <a:r>
            <a:rPr lang="en-US" b="1" i="0" dirty="0"/>
            <a:t>Named Entity Recognition (NER)</a:t>
          </a:r>
          <a:endParaRPr lang="en-US" dirty="0"/>
        </a:p>
      </dgm:t>
    </dgm:pt>
    <dgm:pt modelId="{0C00AE11-88AD-4497-B143-4BF7A53A9387}" type="parTrans" cxnId="{BEDA92DB-9307-4678-9841-1A7AE3A33E29}">
      <dgm:prSet/>
      <dgm:spPr/>
      <dgm:t>
        <a:bodyPr/>
        <a:lstStyle/>
        <a:p>
          <a:endParaRPr lang="en-US"/>
        </a:p>
      </dgm:t>
    </dgm:pt>
    <dgm:pt modelId="{91E16A56-631A-45E2-8848-40D729F0DDDF}" type="sibTrans" cxnId="{BEDA92DB-9307-4678-9841-1A7AE3A33E29}">
      <dgm:prSet/>
      <dgm:spPr/>
      <dgm:t>
        <a:bodyPr/>
        <a:lstStyle/>
        <a:p>
          <a:endParaRPr lang="en-US"/>
        </a:p>
      </dgm:t>
    </dgm:pt>
    <dgm:pt modelId="{2D71EE8F-5B55-47AD-A90D-D94460DC7C9F}">
      <dgm:prSet/>
      <dgm:spPr/>
      <dgm:t>
        <a:bodyPr/>
        <a:lstStyle/>
        <a:p>
          <a:r>
            <a:rPr lang="en-US" b="1" i="0" dirty="0"/>
            <a:t>Sentiment Analysis</a:t>
          </a:r>
          <a:endParaRPr lang="en-US" dirty="0"/>
        </a:p>
      </dgm:t>
    </dgm:pt>
    <dgm:pt modelId="{BC97C66A-8597-43B8-ABBB-4E55A937810A}" type="sibTrans" cxnId="{E1CC3056-E4AB-4049-BDF8-582264F2F222}">
      <dgm:prSet/>
      <dgm:spPr/>
      <dgm:t>
        <a:bodyPr/>
        <a:lstStyle/>
        <a:p>
          <a:endParaRPr lang="en-US"/>
        </a:p>
      </dgm:t>
    </dgm:pt>
    <dgm:pt modelId="{4A5D09CA-4D39-441D-88ED-16FF17D6C8ED}" type="parTrans" cxnId="{E1CC3056-E4AB-4049-BDF8-582264F2F222}">
      <dgm:prSet/>
      <dgm:spPr/>
      <dgm:t>
        <a:bodyPr/>
        <a:lstStyle/>
        <a:p>
          <a:endParaRPr lang="en-US"/>
        </a:p>
      </dgm:t>
    </dgm:pt>
    <dgm:pt modelId="{8BDD3745-6156-FC47-8927-02AB1D4BD516}">
      <dgm:prSet/>
      <dgm:spPr/>
      <dgm:t>
        <a:bodyPr/>
        <a:lstStyle/>
        <a:p>
          <a:r>
            <a:rPr lang="en-US" b="1" i="0" dirty="0"/>
            <a:t>Topic Modeling</a:t>
          </a:r>
          <a:endParaRPr lang="en-US" dirty="0"/>
        </a:p>
      </dgm:t>
    </dgm:pt>
    <dgm:pt modelId="{8DE879A2-076F-0D40-93E1-15D7DEFBEFF7}" type="parTrans" cxnId="{C3D2BFAA-3A73-6646-BC6C-F2A5001D1650}">
      <dgm:prSet/>
      <dgm:spPr/>
    </dgm:pt>
    <dgm:pt modelId="{A28942B1-5821-F944-9427-0AFC96C5A755}" type="sibTrans" cxnId="{C3D2BFAA-3A73-6646-BC6C-F2A5001D1650}">
      <dgm:prSet/>
      <dgm:spPr/>
    </dgm:pt>
    <dgm:pt modelId="{CD21EFEC-C2B4-DA4B-95C1-F0BD4BE6096D}" type="pres">
      <dgm:prSet presAssocID="{2E844323-4A9F-4089-9767-3F2893AFE2E3}" presName="linear" presStyleCnt="0">
        <dgm:presLayoutVars>
          <dgm:dir/>
          <dgm:animLvl val="lvl"/>
          <dgm:resizeHandles val="exact"/>
        </dgm:presLayoutVars>
      </dgm:prSet>
      <dgm:spPr/>
    </dgm:pt>
    <dgm:pt modelId="{D6C0B9E7-1A33-2E4B-A69A-A31BF8F2C762}" type="pres">
      <dgm:prSet presAssocID="{0CAE4A7B-A66C-4337-BD23-7F2059D1CA75}" presName="parentLin" presStyleCnt="0"/>
      <dgm:spPr/>
    </dgm:pt>
    <dgm:pt modelId="{7D52A15E-7B24-E44E-9958-708E53E89455}" type="pres">
      <dgm:prSet presAssocID="{0CAE4A7B-A66C-4337-BD23-7F2059D1CA75}" presName="parentLeftMargin" presStyleLbl="node1" presStyleIdx="0" presStyleCnt="4"/>
      <dgm:spPr/>
    </dgm:pt>
    <dgm:pt modelId="{1B628561-626A-A14E-AB12-5E1CED784190}" type="pres">
      <dgm:prSet presAssocID="{0CAE4A7B-A66C-4337-BD23-7F2059D1CA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067C8CB-E782-AB42-B8BB-8B92D567DDAA}" type="pres">
      <dgm:prSet presAssocID="{0CAE4A7B-A66C-4337-BD23-7F2059D1CA75}" presName="negativeSpace" presStyleCnt="0"/>
      <dgm:spPr/>
    </dgm:pt>
    <dgm:pt modelId="{F0FAE4A3-EA4C-2441-9098-F970A7C65B2A}" type="pres">
      <dgm:prSet presAssocID="{0CAE4A7B-A66C-4337-BD23-7F2059D1CA75}" presName="childText" presStyleLbl="conFgAcc1" presStyleIdx="0" presStyleCnt="4">
        <dgm:presLayoutVars>
          <dgm:bulletEnabled val="1"/>
        </dgm:presLayoutVars>
      </dgm:prSet>
      <dgm:spPr/>
    </dgm:pt>
    <dgm:pt modelId="{EDEEEA63-A9CB-814F-AE5B-846CF57DF8C0}" type="pres">
      <dgm:prSet presAssocID="{35DB1518-A6CA-47B0-A616-C9DE8A71EDB7}" presName="spaceBetweenRectangles" presStyleCnt="0"/>
      <dgm:spPr/>
    </dgm:pt>
    <dgm:pt modelId="{81199E45-CA68-1342-A290-AA042CDFF549}" type="pres">
      <dgm:prSet presAssocID="{8BDD3745-6156-FC47-8927-02AB1D4BD516}" presName="parentLin" presStyleCnt="0"/>
      <dgm:spPr/>
    </dgm:pt>
    <dgm:pt modelId="{6B222BA5-7604-3A44-ADD4-9B5B8C1649D7}" type="pres">
      <dgm:prSet presAssocID="{8BDD3745-6156-FC47-8927-02AB1D4BD516}" presName="parentLeftMargin" presStyleLbl="node1" presStyleIdx="0" presStyleCnt="4"/>
      <dgm:spPr/>
    </dgm:pt>
    <dgm:pt modelId="{1BA1C898-87D9-8842-A16A-62545628F49C}" type="pres">
      <dgm:prSet presAssocID="{8BDD3745-6156-FC47-8927-02AB1D4BD5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43668B2-D6B9-DD4F-92A0-5857156C29D1}" type="pres">
      <dgm:prSet presAssocID="{8BDD3745-6156-FC47-8927-02AB1D4BD516}" presName="negativeSpace" presStyleCnt="0"/>
      <dgm:spPr/>
    </dgm:pt>
    <dgm:pt modelId="{0E12F0ED-8D9B-6540-896A-0BF5993175B4}" type="pres">
      <dgm:prSet presAssocID="{8BDD3745-6156-FC47-8927-02AB1D4BD516}" presName="childText" presStyleLbl="conFgAcc1" presStyleIdx="1" presStyleCnt="4">
        <dgm:presLayoutVars>
          <dgm:bulletEnabled val="1"/>
        </dgm:presLayoutVars>
      </dgm:prSet>
      <dgm:spPr/>
    </dgm:pt>
    <dgm:pt modelId="{93CA3782-607C-F24A-9AE5-F0DBB7CDAE27}" type="pres">
      <dgm:prSet presAssocID="{A28942B1-5821-F944-9427-0AFC96C5A755}" presName="spaceBetweenRectangles" presStyleCnt="0"/>
      <dgm:spPr/>
    </dgm:pt>
    <dgm:pt modelId="{BB01A0D7-E46C-1741-AB7E-D79F1E2EE606}" type="pres">
      <dgm:prSet presAssocID="{2D71EE8F-5B55-47AD-A90D-D94460DC7C9F}" presName="parentLin" presStyleCnt="0"/>
      <dgm:spPr/>
    </dgm:pt>
    <dgm:pt modelId="{38F3207D-6F7E-B348-9A9E-368E70FB1505}" type="pres">
      <dgm:prSet presAssocID="{2D71EE8F-5B55-47AD-A90D-D94460DC7C9F}" presName="parentLeftMargin" presStyleLbl="node1" presStyleIdx="1" presStyleCnt="4"/>
      <dgm:spPr/>
    </dgm:pt>
    <dgm:pt modelId="{7288BAE3-01BF-1249-903E-F8FC1B0FC5D3}" type="pres">
      <dgm:prSet presAssocID="{2D71EE8F-5B55-47AD-A90D-D94460DC7C9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6E375C-570B-EC4F-9405-21156CA355AD}" type="pres">
      <dgm:prSet presAssocID="{2D71EE8F-5B55-47AD-A90D-D94460DC7C9F}" presName="negativeSpace" presStyleCnt="0"/>
      <dgm:spPr/>
    </dgm:pt>
    <dgm:pt modelId="{C352895B-8370-7A43-AEC4-F745EDCE4286}" type="pres">
      <dgm:prSet presAssocID="{2D71EE8F-5B55-47AD-A90D-D94460DC7C9F}" presName="childText" presStyleLbl="conFgAcc1" presStyleIdx="2" presStyleCnt="4">
        <dgm:presLayoutVars>
          <dgm:bulletEnabled val="1"/>
        </dgm:presLayoutVars>
      </dgm:prSet>
      <dgm:spPr/>
    </dgm:pt>
    <dgm:pt modelId="{9AC14B9E-4AA0-C440-8152-2690E5FC91A7}" type="pres">
      <dgm:prSet presAssocID="{BC97C66A-8597-43B8-ABBB-4E55A937810A}" presName="spaceBetweenRectangles" presStyleCnt="0"/>
      <dgm:spPr/>
    </dgm:pt>
    <dgm:pt modelId="{E34F99D1-9522-934F-A46B-1C331929C8A6}" type="pres">
      <dgm:prSet presAssocID="{F484DFBC-AEB9-49F5-AB2B-86AF35952E7F}" presName="parentLin" presStyleCnt="0"/>
      <dgm:spPr/>
    </dgm:pt>
    <dgm:pt modelId="{39741117-4B41-7B42-92AF-B45F93DA4F4D}" type="pres">
      <dgm:prSet presAssocID="{F484DFBC-AEB9-49F5-AB2B-86AF35952E7F}" presName="parentLeftMargin" presStyleLbl="node1" presStyleIdx="2" presStyleCnt="4"/>
      <dgm:spPr/>
    </dgm:pt>
    <dgm:pt modelId="{9F4A9CDB-3703-8A46-B7A5-7BBBD4615B18}" type="pres">
      <dgm:prSet presAssocID="{F484DFBC-AEB9-49F5-AB2B-86AF35952E7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1BCFF3D-CF1B-4849-8267-467F8D1ACF3F}" type="pres">
      <dgm:prSet presAssocID="{F484DFBC-AEB9-49F5-AB2B-86AF35952E7F}" presName="negativeSpace" presStyleCnt="0"/>
      <dgm:spPr/>
    </dgm:pt>
    <dgm:pt modelId="{6BC9C72F-33BB-5843-9449-D6443FBE4A35}" type="pres">
      <dgm:prSet presAssocID="{F484DFBC-AEB9-49F5-AB2B-86AF35952E7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6FDA30A-7369-4C47-A704-C0FF46C2AFA3}" type="presOf" srcId="{0CAE4A7B-A66C-4337-BD23-7F2059D1CA75}" destId="{1B628561-626A-A14E-AB12-5E1CED784190}" srcOrd="1" destOrd="0" presId="urn:microsoft.com/office/officeart/2005/8/layout/list1"/>
    <dgm:cxn modelId="{381F1D1B-C402-1E4D-8D7D-E38C9ECE9F79}" type="presOf" srcId="{8BDD3745-6156-FC47-8927-02AB1D4BD516}" destId="{1BA1C898-87D9-8842-A16A-62545628F49C}" srcOrd="1" destOrd="0" presId="urn:microsoft.com/office/officeart/2005/8/layout/list1"/>
    <dgm:cxn modelId="{9528AF3C-5B54-44F7-BEFB-0A62C165FB09}" srcId="{2E844323-4A9F-4089-9767-3F2893AFE2E3}" destId="{0CAE4A7B-A66C-4337-BD23-7F2059D1CA75}" srcOrd="0" destOrd="0" parTransId="{C0C69836-BB87-422A-941A-2C3C2C501DF3}" sibTransId="{35DB1518-A6CA-47B0-A616-C9DE8A71EDB7}"/>
    <dgm:cxn modelId="{BCF0D946-DDA3-854A-A727-462A9D342FF3}" type="presOf" srcId="{0CAE4A7B-A66C-4337-BD23-7F2059D1CA75}" destId="{7D52A15E-7B24-E44E-9958-708E53E89455}" srcOrd="0" destOrd="0" presId="urn:microsoft.com/office/officeart/2005/8/layout/list1"/>
    <dgm:cxn modelId="{E1CC3056-E4AB-4049-BDF8-582264F2F222}" srcId="{2E844323-4A9F-4089-9767-3F2893AFE2E3}" destId="{2D71EE8F-5B55-47AD-A90D-D94460DC7C9F}" srcOrd="2" destOrd="0" parTransId="{4A5D09CA-4D39-441D-88ED-16FF17D6C8ED}" sibTransId="{BC97C66A-8597-43B8-ABBB-4E55A937810A}"/>
    <dgm:cxn modelId="{6006C193-9230-1B45-A93F-E7984FA60B88}" type="presOf" srcId="{F484DFBC-AEB9-49F5-AB2B-86AF35952E7F}" destId="{9F4A9CDB-3703-8A46-B7A5-7BBBD4615B18}" srcOrd="1" destOrd="0" presId="urn:microsoft.com/office/officeart/2005/8/layout/list1"/>
    <dgm:cxn modelId="{C3D2BFAA-3A73-6646-BC6C-F2A5001D1650}" srcId="{2E844323-4A9F-4089-9767-3F2893AFE2E3}" destId="{8BDD3745-6156-FC47-8927-02AB1D4BD516}" srcOrd="1" destOrd="0" parTransId="{8DE879A2-076F-0D40-93E1-15D7DEFBEFF7}" sibTransId="{A28942B1-5821-F944-9427-0AFC96C5A755}"/>
    <dgm:cxn modelId="{F1F6E6B1-EF78-4C49-A82C-1CD261D3B719}" type="presOf" srcId="{8BDD3745-6156-FC47-8927-02AB1D4BD516}" destId="{6B222BA5-7604-3A44-ADD4-9B5B8C1649D7}" srcOrd="0" destOrd="0" presId="urn:microsoft.com/office/officeart/2005/8/layout/list1"/>
    <dgm:cxn modelId="{11AF3BB6-3A11-0840-9BEA-3915307F4052}" type="presOf" srcId="{2D71EE8F-5B55-47AD-A90D-D94460DC7C9F}" destId="{38F3207D-6F7E-B348-9A9E-368E70FB1505}" srcOrd="0" destOrd="0" presId="urn:microsoft.com/office/officeart/2005/8/layout/list1"/>
    <dgm:cxn modelId="{1FC890DB-2051-FD47-A5D5-1C7B9C6E2C4D}" type="presOf" srcId="{2D71EE8F-5B55-47AD-A90D-D94460DC7C9F}" destId="{7288BAE3-01BF-1249-903E-F8FC1B0FC5D3}" srcOrd="1" destOrd="0" presId="urn:microsoft.com/office/officeart/2005/8/layout/list1"/>
    <dgm:cxn modelId="{BEDA92DB-9307-4678-9841-1A7AE3A33E29}" srcId="{2E844323-4A9F-4089-9767-3F2893AFE2E3}" destId="{F484DFBC-AEB9-49F5-AB2B-86AF35952E7F}" srcOrd="3" destOrd="0" parTransId="{0C00AE11-88AD-4497-B143-4BF7A53A9387}" sibTransId="{91E16A56-631A-45E2-8848-40D729F0DDDF}"/>
    <dgm:cxn modelId="{164C20E8-C091-814F-8B34-5EC21A1B0F4F}" type="presOf" srcId="{F484DFBC-AEB9-49F5-AB2B-86AF35952E7F}" destId="{39741117-4B41-7B42-92AF-B45F93DA4F4D}" srcOrd="0" destOrd="0" presId="urn:microsoft.com/office/officeart/2005/8/layout/list1"/>
    <dgm:cxn modelId="{CB2C26FC-F264-9E4C-B1F1-70872B040CA3}" type="presOf" srcId="{2E844323-4A9F-4089-9767-3F2893AFE2E3}" destId="{CD21EFEC-C2B4-DA4B-95C1-F0BD4BE6096D}" srcOrd="0" destOrd="0" presId="urn:microsoft.com/office/officeart/2005/8/layout/list1"/>
    <dgm:cxn modelId="{2E44BEA7-CDAA-EF48-ADEB-FA58FE4FC2DB}" type="presParOf" srcId="{CD21EFEC-C2B4-DA4B-95C1-F0BD4BE6096D}" destId="{D6C0B9E7-1A33-2E4B-A69A-A31BF8F2C762}" srcOrd="0" destOrd="0" presId="urn:microsoft.com/office/officeart/2005/8/layout/list1"/>
    <dgm:cxn modelId="{ED6CBEC1-1CB6-F445-A4C3-223B896E41FD}" type="presParOf" srcId="{D6C0B9E7-1A33-2E4B-A69A-A31BF8F2C762}" destId="{7D52A15E-7B24-E44E-9958-708E53E89455}" srcOrd="0" destOrd="0" presId="urn:microsoft.com/office/officeart/2005/8/layout/list1"/>
    <dgm:cxn modelId="{2AE102B1-65A2-C84C-859E-0B4090A87A08}" type="presParOf" srcId="{D6C0B9E7-1A33-2E4B-A69A-A31BF8F2C762}" destId="{1B628561-626A-A14E-AB12-5E1CED784190}" srcOrd="1" destOrd="0" presId="urn:microsoft.com/office/officeart/2005/8/layout/list1"/>
    <dgm:cxn modelId="{86F6935F-1D0D-084E-8721-D1D2704F2715}" type="presParOf" srcId="{CD21EFEC-C2B4-DA4B-95C1-F0BD4BE6096D}" destId="{D067C8CB-E782-AB42-B8BB-8B92D567DDAA}" srcOrd="1" destOrd="0" presId="urn:microsoft.com/office/officeart/2005/8/layout/list1"/>
    <dgm:cxn modelId="{96EB8D5A-59EF-6949-BFFE-8A453564633E}" type="presParOf" srcId="{CD21EFEC-C2B4-DA4B-95C1-F0BD4BE6096D}" destId="{F0FAE4A3-EA4C-2441-9098-F970A7C65B2A}" srcOrd="2" destOrd="0" presId="urn:microsoft.com/office/officeart/2005/8/layout/list1"/>
    <dgm:cxn modelId="{DAC2469D-BC59-3947-9314-19AEE1F2BCDA}" type="presParOf" srcId="{CD21EFEC-C2B4-DA4B-95C1-F0BD4BE6096D}" destId="{EDEEEA63-A9CB-814F-AE5B-846CF57DF8C0}" srcOrd="3" destOrd="0" presId="urn:microsoft.com/office/officeart/2005/8/layout/list1"/>
    <dgm:cxn modelId="{23007A27-D45E-134F-98F0-91F7DBA1CF19}" type="presParOf" srcId="{CD21EFEC-C2B4-DA4B-95C1-F0BD4BE6096D}" destId="{81199E45-CA68-1342-A290-AA042CDFF549}" srcOrd="4" destOrd="0" presId="urn:microsoft.com/office/officeart/2005/8/layout/list1"/>
    <dgm:cxn modelId="{46789486-49D0-FE4B-BF89-1432ED0FEC8C}" type="presParOf" srcId="{81199E45-CA68-1342-A290-AA042CDFF549}" destId="{6B222BA5-7604-3A44-ADD4-9B5B8C1649D7}" srcOrd="0" destOrd="0" presId="urn:microsoft.com/office/officeart/2005/8/layout/list1"/>
    <dgm:cxn modelId="{542D3525-D7D3-8442-B198-4C4AC15492C6}" type="presParOf" srcId="{81199E45-CA68-1342-A290-AA042CDFF549}" destId="{1BA1C898-87D9-8842-A16A-62545628F49C}" srcOrd="1" destOrd="0" presId="urn:microsoft.com/office/officeart/2005/8/layout/list1"/>
    <dgm:cxn modelId="{461E0752-1BA3-F34C-B6A9-3A432486DC45}" type="presParOf" srcId="{CD21EFEC-C2B4-DA4B-95C1-F0BD4BE6096D}" destId="{A43668B2-D6B9-DD4F-92A0-5857156C29D1}" srcOrd="5" destOrd="0" presId="urn:microsoft.com/office/officeart/2005/8/layout/list1"/>
    <dgm:cxn modelId="{FDBC9DB0-DD1B-8044-AF73-B17688F731D6}" type="presParOf" srcId="{CD21EFEC-C2B4-DA4B-95C1-F0BD4BE6096D}" destId="{0E12F0ED-8D9B-6540-896A-0BF5993175B4}" srcOrd="6" destOrd="0" presId="urn:microsoft.com/office/officeart/2005/8/layout/list1"/>
    <dgm:cxn modelId="{92D7E265-A032-234A-99AF-03ABBD3211D4}" type="presParOf" srcId="{CD21EFEC-C2B4-DA4B-95C1-F0BD4BE6096D}" destId="{93CA3782-607C-F24A-9AE5-F0DBB7CDAE27}" srcOrd="7" destOrd="0" presId="urn:microsoft.com/office/officeart/2005/8/layout/list1"/>
    <dgm:cxn modelId="{E8C352B2-8A6D-6448-89AC-CF86B2587123}" type="presParOf" srcId="{CD21EFEC-C2B4-DA4B-95C1-F0BD4BE6096D}" destId="{BB01A0D7-E46C-1741-AB7E-D79F1E2EE606}" srcOrd="8" destOrd="0" presId="urn:microsoft.com/office/officeart/2005/8/layout/list1"/>
    <dgm:cxn modelId="{FBEA0F36-80C5-6A4B-8AE4-0B2C1C14B306}" type="presParOf" srcId="{BB01A0D7-E46C-1741-AB7E-D79F1E2EE606}" destId="{38F3207D-6F7E-B348-9A9E-368E70FB1505}" srcOrd="0" destOrd="0" presId="urn:microsoft.com/office/officeart/2005/8/layout/list1"/>
    <dgm:cxn modelId="{B6DAB353-B899-5C4A-BDCD-8808E3AD3881}" type="presParOf" srcId="{BB01A0D7-E46C-1741-AB7E-D79F1E2EE606}" destId="{7288BAE3-01BF-1249-903E-F8FC1B0FC5D3}" srcOrd="1" destOrd="0" presId="urn:microsoft.com/office/officeart/2005/8/layout/list1"/>
    <dgm:cxn modelId="{8FB4CA40-78F1-8244-84D8-3137106CA0B2}" type="presParOf" srcId="{CD21EFEC-C2B4-DA4B-95C1-F0BD4BE6096D}" destId="{666E375C-570B-EC4F-9405-21156CA355AD}" srcOrd="9" destOrd="0" presId="urn:microsoft.com/office/officeart/2005/8/layout/list1"/>
    <dgm:cxn modelId="{5B2BE4FD-6A00-A644-B897-8F61AD6F3881}" type="presParOf" srcId="{CD21EFEC-C2B4-DA4B-95C1-F0BD4BE6096D}" destId="{C352895B-8370-7A43-AEC4-F745EDCE4286}" srcOrd="10" destOrd="0" presId="urn:microsoft.com/office/officeart/2005/8/layout/list1"/>
    <dgm:cxn modelId="{F8A871D9-5BE5-1840-A129-237D983E5497}" type="presParOf" srcId="{CD21EFEC-C2B4-DA4B-95C1-F0BD4BE6096D}" destId="{9AC14B9E-4AA0-C440-8152-2690E5FC91A7}" srcOrd="11" destOrd="0" presId="urn:microsoft.com/office/officeart/2005/8/layout/list1"/>
    <dgm:cxn modelId="{C6E9FCA6-052D-3740-9DD3-E14E7F5FB326}" type="presParOf" srcId="{CD21EFEC-C2B4-DA4B-95C1-F0BD4BE6096D}" destId="{E34F99D1-9522-934F-A46B-1C331929C8A6}" srcOrd="12" destOrd="0" presId="urn:microsoft.com/office/officeart/2005/8/layout/list1"/>
    <dgm:cxn modelId="{BFDA8FBB-355E-D741-8E12-EB1EB6C80095}" type="presParOf" srcId="{E34F99D1-9522-934F-A46B-1C331929C8A6}" destId="{39741117-4B41-7B42-92AF-B45F93DA4F4D}" srcOrd="0" destOrd="0" presId="urn:microsoft.com/office/officeart/2005/8/layout/list1"/>
    <dgm:cxn modelId="{49C5525F-4E0A-EA47-A6A0-93352597892D}" type="presParOf" srcId="{E34F99D1-9522-934F-A46B-1C331929C8A6}" destId="{9F4A9CDB-3703-8A46-B7A5-7BBBD4615B18}" srcOrd="1" destOrd="0" presId="urn:microsoft.com/office/officeart/2005/8/layout/list1"/>
    <dgm:cxn modelId="{9B9649E6-9743-5249-811C-9122AA3808AD}" type="presParOf" srcId="{CD21EFEC-C2B4-DA4B-95C1-F0BD4BE6096D}" destId="{F1BCFF3D-CF1B-4849-8267-467F8D1ACF3F}" srcOrd="13" destOrd="0" presId="urn:microsoft.com/office/officeart/2005/8/layout/list1"/>
    <dgm:cxn modelId="{89D76E65-28B3-F54D-BBE3-9DB7E2DA1DF1}" type="presParOf" srcId="{CD21EFEC-C2B4-DA4B-95C1-F0BD4BE6096D}" destId="{6BC9C72F-33BB-5843-9449-D6443FBE4A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2F2BCF7-2184-49BB-8CA4-C781155C34FE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68290F7-6A09-4CBA-8FA0-55481CA17F4B}">
      <dgm:prSet/>
      <dgm:spPr/>
      <dgm:t>
        <a:bodyPr/>
        <a:lstStyle/>
        <a:p>
          <a:r>
            <a:rPr lang="en-US" b="1" i="0"/>
            <a:t>Machine Learning Approaches</a:t>
          </a:r>
          <a:endParaRPr lang="en-US"/>
        </a:p>
      </dgm:t>
    </dgm:pt>
    <dgm:pt modelId="{BC91F345-F9EE-40BD-994B-1BA1226FCC1F}" type="parTrans" cxnId="{21A609D1-4A58-4B7F-96BE-5CAEC9992228}">
      <dgm:prSet/>
      <dgm:spPr/>
      <dgm:t>
        <a:bodyPr/>
        <a:lstStyle/>
        <a:p>
          <a:endParaRPr lang="en-US"/>
        </a:p>
      </dgm:t>
    </dgm:pt>
    <dgm:pt modelId="{1580F963-F0BD-462A-85EA-AAF05F3AC32E}" type="sibTrans" cxnId="{21A609D1-4A58-4B7F-96BE-5CAEC9992228}">
      <dgm:prSet/>
      <dgm:spPr/>
      <dgm:t>
        <a:bodyPr/>
        <a:lstStyle/>
        <a:p>
          <a:endParaRPr lang="en-US"/>
        </a:p>
      </dgm:t>
    </dgm:pt>
    <dgm:pt modelId="{47626ED2-816C-4CF9-8E69-951FE1901552}">
      <dgm:prSet/>
      <dgm:spPr/>
      <dgm:t>
        <a:bodyPr/>
        <a:lstStyle/>
        <a:p>
          <a:r>
            <a:rPr lang="en-US" b="1" i="0"/>
            <a:t>Lexicon-based Approaches</a:t>
          </a:r>
          <a:endParaRPr lang="en-US"/>
        </a:p>
      </dgm:t>
    </dgm:pt>
    <dgm:pt modelId="{8ECD28F3-F8C2-4A2C-91EE-C8CC85F5960B}" type="parTrans" cxnId="{4290B37E-6C3D-4434-B94C-38A6DF9461C2}">
      <dgm:prSet/>
      <dgm:spPr/>
      <dgm:t>
        <a:bodyPr/>
        <a:lstStyle/>
        <a:p>
          <a:endParaRPr lang="en-US"/>
        </a:p>
      </dgm:t>
    </dgm:pt>
    <dgm:pt modelId="{5418516D-2E93-4561-BD25-A646A4FEE7B7}" type="sibTrans" cxnId="{4290B37E-6C3D-4434-B94C-38A6DF9461C2}">
      <dgm:prSet/>
      <dgm:spPr/>
      <dgm:t>
        <a:bodyPr/>
        <a:lstStyle/>
        <a:p>
          <a:endParaRPr lang="en-US"/>
        </a:p>
      </dgm:t>
    </dgm:pt>
    <dgm:pt modelId="{DC8842F8-E6E6-4BAB-933A-D21E320E6597}">
      <dgm:prSet/>
      <dgm:spPr/>
      <dgm:t>
        <a:bodyPr/>
        <a:lstStyle/>
        <a:p>
          <a:r>
            <a:rPr lang="en-US" b="1" i="0"/>
            <a:t>Hybrid Approaches</a:t>
          </a:r>
          <a:endParaRPr lang="en-US"/>
        </a:p>
      </dgm:t>
    </dgm:pt>
    <dgm:pt modelId="{9AFBE149-4760-498E-8B09-39F92E797F93}" type="parTrans" cxnId="{472DFEDC-5A06-4075-A160-467773942A42}">
      <dgm:prSet/>
      <dgm:spPr/>
      <dgm:t>
        <a:bodyPr/>
        <a:lstStyle/>
        <a:p>
          <a:endParaRPr lang="en-US"/>
        </a:p>
      </dgm:t>
    </dgm:pt>
    <dgm:pt modelId="{54DBC08A-0F88-44EC-ABDC-1A9D9FBB17F0}" type="sibTrans" cxnId="{472DFEDC-5A06-4075-A160-467773942A42}">
      <dgm:prSet/>
      <dgm:spPr/>
      <dgm:t>
        <a:bodyPr/>
        <a:lstStyle/>
        <a:p>
          <a:endParaRPr lang="en-US"/>
        </a:p>
      </dgm:t>
    </dgm:pt>
    <dgm:pt modelId="{4E520B2A-D7D1-4A5B-8B25-686C70CEF31F}">
      <dgm:prSet/>
      <dgm:spPr/>
      <dgm:t>
        <a:bodyPr/>
        <a:lstStyle/>
        <a:p>
          <a:r>
            <a:rPr lang="en-US" b="1" i="0"/>
            <a:t>Deep Learning</a:t>
          </a:r>
          <a:endParaRPr lang="en-US"/>
        </a:p>
      </dgm:t>
    </dgm:pt>
    <dgm:pt modelId="{09EB12E5-DAE5-4EA8-99FD-1F2F1BAACAF7}" type="parTrans" cxnId="{855C3057-D9FF-43B1-BCC7-E63511C821AC}">
      <dgm:prSet/>
      <dgm:spPr/>
      <dgm:t>
        <a:bodyPr/>
        <a:lstStyle/>
        <a:p>
          <a:endParaRPr lang="en-US"/>
        </a:p>
      </dgm:t>
    </dgm:pt>
    <dgm:pt modelId="{F2C33177-5763-45CB-8C5F-CB2908AA38A1}" type="sibTrans" cxnId="{855C3057-D9FF-43B1-BCC7-E63511C821AC}">
      <dgm:prSet/>
      <dgm:spPr/>
      <dgm:t>
        <a:bodyPr/>
        <a:lstStyle/>
        <a:p>
          <a:endParaRPr lang="en-US"/>
        </a:p>
      </dgm:t>
    </dgm:pt>
    <dgm:pt modelId="{680B00AD-C5E9-1047-81BF-D41B57107738}" type="pres">
      <dgm:prSet presAssocID="{F2F2BCF7-2184-49BB-8CA4-C781155C34FE}" presName="linear" presStyleCnt="0">
        <dgm:presLayoutVars>
          <dgm:dir/>
          <dgm:animLvl val="lvl"/>
          <dgm:resizeHandles val="exact"/>
        </dgm:presLayoutVars>
      </dgm:prSet>
      <dgm:spPr/>
    </dgm:pt>
    <dgm:pt modelId="{7502475E-4FF1-A944-9421-5DFADEF74644}" type="pres">
      <dgm:prSet presAssocID="{868290F7-6A09-4CBA-8FA0-55481CA17F4B}" presName="parentLin" presStyleCnt="0"/>
      <dgm:spPr/>
    </dgm:pt>
    <dgm:pt modelId="{14B60E12-CBCE-0A41-9EFC-627C9754B7FA}" type="pres">
      <dgm:prSet presAssocID="{868290F7-6A09-4CBA-8FA0-55481CA17F4B}" presName="parentLeftMargin" presStyleLbl="node1" presStyleIdx="0" presStyleCnt="4"/>
      <dgm:spPr/>
    </dgm:pt>
    <dgm:pt modelId="{26D881A8-6F7D-774B-953E-F40419C182EA}" type="pres">
      <dgm:prSet presAssocID="{868290F7-6A09-4CBA-8FA0-55481CA17F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BBA67A-33B5-8E4E-8A2E-16F7582C7A7A}" type="pres">
      <dgm:prSet presAssocID="{868290F7-6A09-4CBA-8FA0-55481CA17F4B}" presName="negativeSpace" presStyleCnt="0"/>
      <dgm:spPr/>
    </dgm:pt>
    <dgm:pt modelId="{AF1B6430-7035-AC4B-B123-5AE19F0D3C3A}" type="pres">
      <dgm:prSet presAssocID="{868290F7-6A09-4CBA-8FA0-55481CA17F4B}" presName="childText" presStyleLbl="conFgAcc1" presStyleIdx="0" presStyleCnt="4">
        <dgm:presLayoutVars>
          <dgm:bulletEnabled val="1"/>
        </dgm:presLayoutVars>
      </dgm:prSet>
      <dgm:spPr/>
    </dgm:pt>
    <dgm:pt modelId="{2F40D8A3-EB3E-5C4C-B9A2-D51B0659B414}" type="pres">
      <dgm:prSet presAssocID="{1580F963-F0BD-462A-85EA-AAF05F3AC32E}" presName="spaceBetweenRectangles" presStyleCnt="0"/>
      <dgm:spPr/>
    </dgm:pt>
    <dgm:pt modelId="{B2DD39DA-282B-FC40-B5A3-BE043D0A5B7F}" type="pres">
      <dgm:prSet presAssocID="{47626ED2-816C-4CF9-8E69-951FE1901552}" presName="parentLin" presStyleCnt="0"/>
      <dgm:spPr/>
    </dgm:pt>
    <dgm:pt modelId="{8E5588DE-73AD-EA4E-BE13-721BC910CF65}" type="pres">
      <dgm:prSet presAssocID="{47626ED2-816C-4CF9-8E69-951FE1901552}" presName="parentLeftMargin" presStyleLbl="node1" presStyleIdx="0" presStyleCnt="4"/>
      <dgm:spPr/>
    </dgm:pt>
    <dgm:pt modelId="{83F6E219-A594-8040-9014-B1EB4CDC530C}" type="pres">
      <dgm:prSet presAssocID="{47626ED2-816C-4CF9-8E69-951FE190155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2BCDD0-73DF-EC4D-9A24-6FAC42B2CE7F}" type="pres">
      <dgm:prSet presAssocID="{47626ED2-816C-4CF9-8E69-951FE1901552}" presName="negativeSpace" presStyleCnt="0"/>
      <dgm:spPr/>
    </dgm:pt>
    <dgm:pt modelId="{AE47EF5D-4F21-A24E-9E8A-F0794B299FDB}" type="pres">
      <dgm:prSet presAssocID="{47626ED2-816C-4CF9-8E69-951FE1901552}" presName="childText" presStyleLbl="conFgAcc1" presStyleIdx="1" presStyleCnt="4">
        <dgm:presLayoutVars>
          <dgm:bulletEnabled val="1"/>
        </dgm:presLayoutVars>
      </dgm:prSet>
      <dgm:spPr/>
    </dgm:pt>
    <dgm:pt modelId="{B6EB9F9C-E6C6-1142-9545-632E001C9353}" type="pres">
      <dgm:prSet presAssocID="{5418516D-2E93-4561-BD25-A646A4FEE7B7}" presName="spaceBetweenRectangles" presStyleCnt="0"/>
      <dgm:spPr/>
    </dgm:pt>
    <dgm:pt modelId="{495866CB-8B36-1B49-A03A-A5C35E1C4B23}" type="pres">
      <dgm:prSet presAssocID="{DC8842F8-E6E6-4BAB-933A-D21E320E6597}" presName="parentLin" presStyleCnt="0"/>
      <dgm:spPr/>
    </dgm:pt>
    <dgm:pt modelId="{47FD97A6-4E1B-BB49-A94C-CC3C7A625755}" type="pres">
      <dgm:prSet presAssocID="{DC8842F8-E6E6-4BAB-933A-D21E320E6597}" presName="parentLeftMargin" presStyleLbl="node1" presStyleIdx="1" presStyleCnt="4"/>
      <dgm:spPr/>
    </dgm:pt>
    <dgm:pt modelId="{61F82D03-EBCC-DF49-B66F-70D03DEE83A4}" type="pres">
      <dgm:prSet presAssocID="{DC8842F8-E6E6-4BAB-933A-D21E320E65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94602-C0B7-D246-B1E1-C2DDAB7CF15B}" type="pres">
      <dgm:prSet presAssocID="{DC8842F8-E6E6-4BAB-933A-D21E320E6597}" presName="negativeSpace" presStyleCnt="0"/>
      <dgm:spPr/>
    </dgm:pt>
    <dgm:pt modelId="{844C890A-D323-D74A-982C-45ECF6CBB356}" type="pres">
      <dgm:prSet presAssocID="{DC8842F8-E6E6-4BAB-933A-D21E320E6597}" presName="childText" presStyleLbl="conFgAcc1" presStyleIdx="2" presStyleCnt="4">
        <dgm:presLayoutVars>
          <dgm:bulletEnabled val="1"/>
        </dgm:presLayoutVars>
      </dgm:prSet>
      <dgm:spPr/>
    </dgm:pt>
    <dgm:pt modelId="{06F91499-1ECD-984E-84CA-3330B44A120D}" type="pres">
      <dgm:prSet presAssocID="{54DBC08A-0F88-44EC-ABDC-1A9D9FBB17F0}" presName="spaceBetweenRectangles" presStyleCnt="0"/>
      <dgm:spPr/>
    </dgm:pt>
    <dgm:pt modelId="{8BB57DA2-D5D6-E84D-9D3E-D655A2774AE0}" type="pres">
      <dgm:prSet presAssocID="{4E520B2A-D7D1-4A5B-8B25-686C70CEF31F}" presName="parentLin" presStyleCnt="0"/>
      <dgm:spPr/>
    </dgm:pt>
    <dgm:pt modelId="{37ABE2E5-03A2-6541-8EC1-42D004660AB0}" type="pres">
      <dgm:prSet presAssocID="{4E520B2A-D7D1-4A5B-8B25-686C70CEF31F}" presName="parentLeftMargin" presStyleLbl="node1" presStyleIdx="2" presStyleCnt="4"/>
      <dgm:spPr/>
    </dgm:pt>
    <dgm:pt modelId="{2205DA61-0EC6-9D4C-A568-DF828ECB88BE}" type="pres">
      <dgm:prSet presAssocID="{4E520B2A-D7D1-4A5B-8B25-686C70CEF31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E819FDD-824B-9F41-ABD4-227A565F5217}" type="pres">
      <dgm:prSet presAssocID="{4E520B2A-D7D1-4A5B-8B25-686C70CEF31F}" presName="negativeSpace" presStyleCnt="0"/>
      <dgm:spPr/>
    </dgm:pt>
    <dgm:pt modelId="{0F33EEB7-EF85-8748-8F91-5C84E8F6559F}" type="pres">
      <dgm:prSet presAssocID="{4E520B2A-D7D1-4A5B-8B25-686C70CEF31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6B7E51F-10F4-7D4C-8B9E-EB9ECE3257B1}" type="presOf" srcId="{47626ED2-816C-4CF9-8E69-951FE1901552}" destId="{8E5588DE-73AD-EA4E-BE13-721BC910CF65}" srcOrd="0" destOrd="0" presId="urn:microsoft.com/office/officeart/2005/8/layout/list1"/>
    <dgm:cxn modelId="{F7BE4B48-BDEB-0343-BFCB-508924DF2888}" type="presOf" srcId="{DC8842F8-E6E6-4BAB-933A-D21E320E6597}" destId="{61F82D03-EBCC-DF49-B66F-70D03DEE83A4}" srcOrd="1" destOrd="0" presId="urn:microsoft.com/office/officeart/2005/8/layout/list1"/>
    <dgm:cxn modelId="{855C3057-D9FF-43B1-BCC7-E63511C821AC}" srcId="{F2F2BCF7-2184-49BB-8CA4-C781155C34FE}" destId="{4E520B2A-D7D1-4A5B-8B25-686C70CEF31F}" srcOrd="3" destOrd="0" parTransId="{09EB12E5-DAE5-4EA8-99FD-1F2F1BAACAF7}" sibTransId="{F2C33177-5763-45CB-8C5F-CB2908AA38A1}"/>
    <dgm:cxn modelId="{35782958-29C3-7041-8204-6D7C5462F406}" type="presOf" srcId="{DC8842F8-E6E6-4BAB-933A-D21E320E6597}" destId="{47FD97A6-4E1B-BB49-A94C-CC3C7A625755}" srcOrd="0" destOrd="0" presId="urn:microsoft.com/office/officeart/2005/8/layout/list1"/>
    <dgm:cxn modelId="{4290B37E-6C3D-4434-B94C-38A6DF9461C2}" srcId="{F2F2BCF7-2184-49BB-8CA4-C781155C34FE}" destId="{47626ED2-816C-4CF9-8E69-951FE1901552}" srcOrd="1" destOrd="0" parTransId="{8ECD28F3-F8C2-4A2C-91EE-C8CC85F5960B}" sibTransId="{5418516D-2E93-4561-BD25-A646A4FEE7B7}"/>
    <dgm:cxn modelId="{2C1F4182-9E8F-614B-B42B-1194D38890BF}" type="presOf" srcId="{47626ED2-816C-4CF9-8E69-951FE1901552}" destId="{83F6E219-A594-8040-9014-B1EB4CDC530C}" srcOrd="1" destOrd="0" presId="urn:microsoft.com/office/officeart/2005/8/layout/list1"/>
    <dgm:cxn modelId="{51958894-E6A9-5448-B8F6-BAA631EC1127}" type="presOf" srcId="{868290F7-6A09-4CBA-8FA0-55481CA17F4B}" destId="{26D881A8-6F7D-774B-953E-F40419C182EA}" srcOrd="1" destOrd="0" presId="urn:microsoft.com/office/officeart/2005/8/layout/list1"/>
    <dgm:cxn modelId="{69956C95-6642-C54A-8BF6-D8DE69803E3B}" type="presOf" srcId="{4E520B2A-D7D1-4A5B-8B25-686C70CEF31F}" destId="{2205DA61-0EC6-9D4C-A568-DF828ECB88BE}" srcOrd="1" destOrd="0" presId="urn:microsoft.com/office/officeart/2005/8/layout/list1"/>
    <dgm:cxn modelId="{85AA63CE-E7A5-564F-8C1D-51CEC33A387A}" type="presOf" srcId="{F2F2BCF7-2184-49BB-8CA4-C781155C34FE}" destId="{680B00AD-C5E9-1047-81BF-D41B57107738}" srcOrd="0" destOrd="0" presId="urn:microsoft.com/office/officeart/2005/8/layout/list1"/>
    <dgm:cxn modelId="{21A609D1-4A58-4B7F-96BE-5CAEC9992228}" srcId="{F2F2BCF7-2184-49BB-8CA4-C781155C34FE}" destId="{868290F7-6A09-4CBA-8FA0-55481CA17F4B}" srcOrd="0" destOrd="0" parTransId="{BC91F345-F9EE-40BD-994B-1BA1226FCC1F}" sibTransId="{1580F963-F0BD-462A-85EA-AAF05F3AC32E}"/>
    <dgm:cxn modelId="{39AF6CD4-7A93-2E41-AA60-2780D21B0728}" type="presOf" srcId="{868290F7-6A09-4CBA-8FA0-55481CA17F4B}" destId="{14B60E12-CBCE-0A41-9EFC-627C9754B7FA}" srcOrd="0" destOrd="0" presId="urn:microsoft.com/office/officeart/2005/8/layout/list1"/>
    <dgm:cxn modelId="{472DFEDC-5A06-4075-A160-467773942A42}" srcId="{F2F2BCF7-2184-49BB-8CA4-C781155C34FE}" destId="{DC8842F8-E6E6-4BAB-933A-D21E320E6597}" srcOrd="2" destOrd="0" parTransId="{9AFBE149-4760-498E-8B09-39F92E797F93}" sibTransId="{54DBC08A-0F88-44EC-ABDC-1A9D9FBB17F0}"/>
    <dgm:cxn modelId="{DFA5FEE8-4392-944F-83E9-77A46951EB52}" type="presOf" srcId="{4E520B2A-D7D1-4A5B-8B25-686C70CEF31F}" destId="{37ABE2E5-03A2-6541-8EC1-42D004660AB0}" srcOrd="0" destOrd="0" presId="urn:microsoft.com/office/officeart/2005/8/layout/list1"/>
    <dgm:cxn modelId="{4F3CF149-D2E0-9345-909A-923C70FB3404}" type="presParOf" srcId="{680B00AD-C5E9-1047-81BF-D41B57107738}" destId="{7502475E-4FF1-A944-9421-5DFADEF74644}" srcOrd="0" destOrd="0" presId="urn:microsoft.com/office/officeart/2005/8/layout/list1"/>
    <dgm:cxn modelId="{61D781D7-AB93-F141-B5C0-D4A164BB73A2}" type="presParOf" srcId="{7502475E-4FF1-A944-9421-5DFADEF74644}" destId="{14B60E12-CBCE-0A41-9EFC-627C9754B7FA}" srcOrd="0" destOrd="0" presId="urn:microsoft.com/office/officeart/2005/8/layout/list1"/>
    <dgm:cxn modelId="{42F52ACB-0FF6-2C45-BA5C-0852282EA3CC}" type="presParOf" srcId="{7502475E-4FF1-A944-9421-5DFADEF74644}" destId="{26D881A8-6F7D-774B-953E-F40419C182EA}" srcOrd="1" destOrd="0" presId="urn:microsoft.com/office/officeart/2005/8/layout/list1"/>
    <dgm:cxn modelId="{583E37B0-16F6-6F41-B913-7307B807CB45}" type="presParOf" srcId="{680B00AD-C5E9-1047-81BF-D41B57107738}" destId="{89BBA67A-33B5-8E4E-8A2E-16F7582C7A7A}" srcOrd="1" destOrd="0" presId="urn:microsoft.com/office/officeart/2005/8/layout/list1"/>
    <dgm:cxn modelId="{68A9F594-C8F5-3C41-AB80-9AF4A382D7D2}" type="presParOf" srcId="{680B00AD-C5E9-1047-81BF-D41B57107738}" destId="{AF1B6430-7035-AC4B-B123-5AE19F0D3C3A}" srcOrd="2" destOrd="0" presId="urn:microsoft.com/office/officeart/2005/8/layout/list1"/>
    <dgm:cxn modelId="{2642F5A4-F0EC-6B4C-8756-2B7EE4EF0159}" type="presParOf" srcId="{680B00AD-C5E9-1047-81BF-D41B57107738}" destId="{2F40D8A3-EB3E-5C4C-B9A2-D51B0659B414}" srcOrd="3" destOrd="0" presId="urn:microsoft.com/office/officeart/2005/8/layout/list1"/>
    <dgm:cxn modelId="{98496AD4-1546-E540-96D3-9046ECB27C0B}" type="presParOf" srcId="{680B00AD-C5E9-1047-81BF-D41B57107738}" destId="{B2DD39DA-282B-FC40-B5A3-BE043D0A5B7F}" srcOrd="4" destOrd="0" presId="urn:microsoft.com/office/officeart/2005/8/layout/list1"/>
    <dgm:cxn modelId="{98E89E8A-4262-C74C-9346-E85331231D3E}" type="presParOf" srcId="{B2DD39DA-282B-FC40-B5A3-BE043D0A5B7F}" destId="{8E5588DE-73AD-EA4E-BE13-721BC910CF65}" srcOrd="0" destOrd="0" presId="urn:microsoft.com/office/officeart/2005/8/layout/list1"/>
    <dgm:cxn modelId="{6788F187-DA01-0A43-8453-88EF18CD211C}" type="presParOf" srcId="{B2DD39DA-282B-FC40-B5A3-BE043D0A5B7F}" destId="{83F6E219-A594-8040-9014-B1EB4CDC530C}" srcOrd="1" destOrd="0" presId="urn:microsoft.com/office/officeart/2005/8/layout/list1"/>
    <dgm:cxn modelId="{DBA28C4F-B4E1-8C49-BA1A-686C359B20F7}" type="presParOf" srcId="{680B00AD-C5E9-1047-81BF-D41B57107738}" destId="{7C2BCDD0-73DF-EC4D-9A24-6FAC42B2CE7F}" srcOrd="5" destOrd="0" presId="urn:microsoft.com/office/officeart/2005/8/layout/list1"/>
    <dgm:cxn modelId="{B2297CA6-742E-3042-9472-90A99A70E636}" type="presParOf" srcId="{680B00AD-C5E9-1047-81BF-D41B57107738}" destId="{AE47EF5D-4F21-A24E-9E8A-F0794B299FDB}" srcOrd="6" destOrd="0" presId="urn:microsoft.com/office/officeart/2005/8/layout/list1"/>
    <dgm:cxn modelId="{587EACA7-4CBA-2243-8B36-1E300F62EA6C}" type="presParOf" srcId="{680B00AD-C5E9-1047-81BF-D41B57107738}" destId="{B6EB9F9C-E6C6-1142-9545-632E001C9353}" srcOrd="7" destOrd="0" presId="urn:microsoft.com/office/officeart/2005/8/layout/list1"/>
    <dgm:cxn modelId="{ECAFD1AA-E687-5E47-BAB0-D043A6D8E8AB}" type="presParOf" srcId="{680B00AD-C5E9-1047-81BF-D41B57107738}" destId="{495866CB-8B36-1B49-A03A-A5C35E1C4B23}" srcOrd="8" destOrd="0" presId="urn:microsoft.com/office/officeart/2005/8/layout/list1"/>
    <dgm:cxn modelId="{44BB34E4-7AAD-B84E-BA33-ACD82F632446}" type="presParOf" srcId="{495866CB-8B36-1B49-A03A-A5C35E1C4B23}" destId="{47FD97A6-4E1B-BB49-A94C-CC3C7A625755}" srcOrd="0" destOrd="0" presId="urn:microsoft.com/office/officeart/2005/8/layout/list1"/>
    <dgm:cxn modelId="{F8A37BBD-6390-8D49-B246-C63A2B6C5E9E}" type="presParOf" srcId="{495866CB-8B36-1B49-A03A-A5C35E1C4B23}" destId="{61F82D03-EBCC-DF49-B66F-70D03DEE83A4}" srcOrd="1" destOrd="0" presId="urn:microsoft.com/office/officeart/2005/8/layout/list1"/>
    <dgm:cxn modelId="{20383DD3-B706-6347-867A-3114C7AF8A03}" type="presParOf" srcId="{680B00AD-C5E9-1047-81BF-D41B57107738}" destId="{EC994602-C0B7-D246-B1E1-C2DDAB7CF15B}" srcOrd="9" destOrd="0" presId="urn:microsoft.com/office/officeart/2005/8/layout/list1"/>
    <dgm:cxn modelId="{563A3DCD-D2F2-B14A-B867-4C1074F65CFD}" type="presParOf" srcId="{680B00AD-C5E9-1047-81BF-D41B57107738}" destId="{844C890A-D323-D74A-982C-45ECF6CBB356}" srcOrd="10" destOrd="0" presId="urn:microsoft.com/office/officeart/2005/8/layout/list1"/>
    <dgm:cxn modelId="{51354E87-C1DF-7345-B79C-3648E29D057A}" type="presParOf" srcId="{680B00AD-C5E9-1047-81BF-D41B57107738}" destId="{06F91499-1ECD-984E-84CA-3330B44A120D}" srcOrd="11" destOrd="0" presId="urn:microsoft.com/office/officeart/2005/8/layout/list1"/>
    <dgm:cxn modelId="{B0311D34-FBAC-3043-9AFB-500D0AF9EF61}" type="presParOf" srcId="{680B00AD-C5E9-1047-81BF-D41B57107738}" destId="{8BB57DA2-D5D6-E84D-9D3E-D655A2774AE0}" srcOrd="12" destOrd="0" presId="urn:microsoft.com/office/officeart/2005/8/layout/list1"/>
    <dgm:cxn modelId="{241B72A4-2A89-AF40-A374-695C24544711}" type="presParOf" srcId="{8BB57DA2-D5D6-E84D-9D3E-D655A2774AE0}" destId="{37ABE2E5-03A2-6541-8EC1-42D004660AB0}" srcOrd="0" destOrd="0" presId="urn:microsoft.com/office/officeart/2005/8/layout/list1"/>
    <dgm:cxn modelId="{7728A3CA-367C-8D4A-BE11-70034DC04362}" type="presParOf" srcId="{8BB57DA2-D5D6-E84D-9D3E-D655A2774AE0}" destId="{2205DA61-0EC6-9D4C-A568-DF828ECB88BE}" srcOrd="1" destOrd="0" presId="urn:microsoft.com/office/officeart/2005/8/layout/list1"/>
    <dgm:cxn modelId="{4F0A2F7C-25D6-A84C-AA8F-79DD060D7043}" type="presParOf" srcId="{680B00AD-C5E9-1047-81BF-D41B57107738}" destId="{7E819FDD-824B-9F41-ABD4-227A565F5217}" srcOrd="13" destOrd="0" presId="urn:microsoft.com/office/officeart/2005/8/layout/list1"/>
    <dgm:cxn modelId="{16D068BC-A3ED-4542-9212-BFA8F3986833}" type="presParOf" srcId="{680B00AD-C5E9-1047-81BF-D41B57107738}" destId="{0F33EEB7-EF85-8748-8F91-5C84E8F6559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48CAF-2A4F-4F9E-BCBD-AD7BA0E2EDD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C4820514-DD8C-4FBE-B4FA-411A194E4C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Text analysis(aka text mining or text analytics) is </a:t>
          </a:r>
          <a:r>
            <a:rPr lang="en-US" b="0" i="0" u="none"/>
            <a:t>the process of </a:t>
          </a:r>
          <a:r>
            <a:rPr lang="en-US" b="0" i="0" u="sng"/>
            <a:t>deriving meaningful information from natural language text, e.g. human generated text  </a:t>
          </a:r>
          <a:endParaRPr lang="en-US"/>
        </a:p>
      </dgm:t>
    </dgm:pt>
    <dgm:pt modelId="{E6D244EA-C4B4-4DA6-9E97-C414D626F786}" type="parTrans" cxnId="{0DD3B89D-440C-4263-BED7-6F0D328EEA05}">
      <dgm:prSet/>
      <dgm:spPr/>
      <dgm:t>
        <a:bodyPr/>
        <a:lstStyle/>
        <a:p>
          <a:endParaRPr lang="en-US"/>
        </a:p>
      </dgm:t>
    </dgm:pt>
    <dgm:pt modelId="{FFB60A21-65F7-4A26-917A-0986CC01E9AE}" type="sibTrans" cxnId="{0DD3B89D-440C-4263-BED7-6F0D328EEA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10A33B-6C3F-48A9-B289-7198DC97D4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Transform </a:t>
          </a:r>
          <a:r>
            <a:rPr lang="en-US" b="0" i="0" u="sng"/>
            <a:t>unstructured text data into structured data</a:t>
          </a:r>
          <a:r>
            <a:rPr lang="en-US" b="0" i="0"/>
            <a:t> </a:t>
          </a:r>
          <a:endParaRPr lang="en-US"/>
        </a:p>
      </dgm:t>
    </dgm:pt>
    <dgm:pt modelId="{85CD5054-3D64-4CA8-87E7-468FE64CC30B}" type="parTrans" cxnId="{53E4115F-8137-400D-AF19-80460C99B053}">
      <dgm:prSet/>
      <dgm:spPr/>
      <dgm:t>
        <a:bodyPr/>
        <a:lstStyle/>
        <a:p>
          <a:endParaRPr lang="en-US"/>
        </a:p>
      </dgm:t>
    </dgm:pt>
    <dgm:pt modelId="{7B4CBC2C-A307-42B0-9177-19AED37225D5}" type="sibTrans" cxnId="{53E4115F-8137-400D-AF19-80460C99B0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9A8D59-B4F5-4DB6-8ADF-0F2522B23D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Process text-based sources including articles, books, book chapters, emails, messages,  various kinds of documents, social media content, and product reviews etc. </a:t>
          </a:r>
          <a:endParaRPr lang="en-US"/>
        </a:p>
      </dgm:t>
    </dgm:pt>
    <dgm:pt modelId="{88478D15-7FD5-4977-B6DB-96C60A9A3A45}" type="parTrans" cxnId="{B1138A35-C747-4616-A880-8926A8DF4529}">
      <dgm:prSet/>
      <dgm:spPr/>
      <dgm:t>
        <a:bodyPr/>
        <a:lstStyle/>
        <a:p>
          <a:endParaRPr lang="en-US"/>
        </a:p>
      </dgm:t>
    </dgm:pt>
    <dgm:pt modelId="{9DFD62CD-C677-4CDE-9166-77E1E40EC027}" type="sibTrans" cxnId="{B1138A35-C747-4616-A880-8926A8DF45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B44F85-A79C-074C-93C2-E90E08A34A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Identify </a:t>
          </a:r>
          <a:r>
            <a:rPr lang="en-US" b="0" i="0" u="sng"/>
            <a:t>patterns, relationships, sentiments, topics </a:t>
          </a:r>
          <a:r>
            <a:rPr lang="en-US" b="0" i="0"/>
            <a:t>etc. </a:t>
          </a:r>
          <a:endParaRPr lang="en-US"/>
        </a:p>
      </dgm:t>
    </dgm:pt>
    <dgm:pt modelId="{21D6C94D-81A0-C448-B807-6C936A1F68A9}" type="parTrans" cxnId="{15EDC7E0-DFB7-8743-A296-93058DB2C05B}">
      <dgm:prSet/>
      <dgm:spPr/>
      <dgm:t>
        <a:bodyPr/>
        <a:lstStyle/>
        <a:p>
          <a:endParaRPr lang="en-US"/>
        </a:p>
      </dgm:t>
    </dgm:pt>
    <dgm:pt modelId="{DB461BF3-7077-6C43-9277-5D113FFAF974}" type="sibTrans" cxnId="{15EDC7E0-DFB7-8743-A296-93058DB2C05B}">
      <dgm:prSet/>
      <dgm:spPr/>
      <dgm:t>
        <a:bodyPr/>
        <a:lstStyle/>
        <a:p>
          <a:endParaRPr lang="en-US"/>
        </a:p>
      </dgm:t>
    </dgm:pt>
    <dgm:pt modelId="{3D692545-7702-49D6-8E88-39FD473B471C}" type="pres">
      <dgm:prSet presAssocID="{82848CAF-2A4F-4F9E-BCBD-AD7BA0E2EDD9}" presName="root" presStyleCnt="0">
        <dgm:presLayoutVars>
          <dgm:dir/>
          <dgm:resizeHandles val="exact"/>
        </dgm:presLayoutVars>
      </dgm:prSet>
      <dgm:spPr/>
    </dgm:pt>
    <dgm:pt modelId="{2CF25909-4616-49E1-852E-3644B3901AFA}" type="pres">
      <dgm:prSet presAssocID="{82848CAF-2A4F-4F9E-BCBD-AD7BA0E2EDD9}" presName="container" presStyleCnt="0">
        <dgm:presLayoutVars>
          <dgm:dir/>
          <dgm:resizeHandles val="exact"/>
        </dgm:presLayoutVars>
      </dgm:prSet>
      <dgm:spPr/>
    </dgm:pt>
    <dgm:pt modelId="{626FF66E-29D4-4D2B-A3A3-BD6B949DB956}" type="pres">
      <dgm:prSet presAssocID="{C4820514-DD8C-4FBE-B4FA-411A194E4C38}" presName="compNode" presStyleCnt="0"/>
      <dgm:spPr/>
    </dgm:pt>
    <dgm:pt modelId="{604239FC-63D7-4F50-AA16-2B3EF6C3FA14}" type="pres">
      <dgm:prSet presAssocID="{C4820514-DD8C-4FBE-B4FA-411A194E4C38}" presName="iconBgRect" presStyleLbl="bgShp" presStyleIdx="0" presStyleCnt="4"/>
      <dgm:spPr/>
    </dgm:pt>
    <dgm:pt modelId="{D7317D86-868E-4CDE-ADC6-8C06F155D337}" type="pres">
      <dgm:prSet presAssocID="{C4820514-DD8C-4FBE-B4FA-411A194E4C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196FA7-BEE5-4F7B-8FBC-7700EC258E77}" type="pres">
      <dgm:prSet presAssocID="{C4820514-DD8C-4FBE-B4FA-411A194E4C38}" presName="spaceRect" presStyleCnt="0"/>
      <dgm:spPr/>
    </dgm:pt>
    <dgm:pt modelId="{D66AE390-88B2-4D87-B7D3-010600CF54D3}" type="pres">
      <dgm:prSet presAssocID="{C4820514-DD8C-4FBE-B4FA-411A194E4C38}" presName="textRect" presStyleLbl="revTx" presStyleIdx="0" presStyleCnt="4">
        <dgm:presLayoutVars>
          <dgm:chMax val="1"/>
          <dgm:chPref val="1"/>
        </dgm:presLayoutVars>
      </dgm:prSet>
      <dgm:spPr/>
    </dgm:pt>
    <dgm:pt modelId="{9010C3F4-501E-425D-B58E-A75BFEB0642F}" type="pres">
      <dgm:prSet presAssocID="{FFB60A21-65F7-4A26-917A-0986CC01E9AE}" presName="sibTrans" presStyleLbl="sibTrans2D1" presStyleIdx="0" presStyleCnt="0"/>
      <dgm:spPr/>
    </dgm:pt>
    <dgm:pt modelId="{79F59583-152F-474D-9788-F9E49032386A}" type="pres">
      <dgm:prSet presAssocID="{9310A33B-6C3F-48A9-B289-7198DC97D40B}" presName="compNode" presStyleCnt="0"/>
      <dgm:spPr/>
    </dgm:pt>
    <dgm:pt modelId="{02DF4B78-2E39-48E4-B605-C338A99A026F}" type="pres">
      <dgm:prSet presAssocID="{9310A33B-6C3F-48A9-B289-7198DC97D40B}" presName="iconBgRect" presStyleLbl="bgShp" presStyleIdx="1" presStyleCnt="4"/>
      <dgm:spPr/>
    </dgm:pt>
    <dgm:pt modelId="{82833847-1A24-49CD-A6A0-CC85ADB741FE}" type="pres">
      <dgm:prSet presAssocID="{9310A33B-6C3F-48A9-B289-7198DC97D40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F1E4B4D-AF0A-4A69-BD97-39F7641E6C7C}" type="pres">
      <dgm:prSet presAssocID="{9310A33B-6C3F-48A9-B289-7198DC97D40B}" presName="spaceRect" presStyleCnt="0"/>
      <dgm:spPr/>
    </dgm:pt>
    <dgm:pt modelId="{A0439FAD-7DB5-41C6-8C66-840B7ACE4B18}" type="pres">
      <dgm:prSet presAssocID="{9310A33B-6C3F-48A9-B289-7198DC97D40B}" presName="textRect" presStyleLbl="revTx" presStyleIdx="1" presStyleCnt="4">
        <dgm:presLayoutVars>
          <dgm:chMax val="1"/>
          <dgm:chPref val="1"/>
        </dgm:presLayoutVars>
      </dgm:prSet>
      <dgm:spPr/>
    </dgm:pt>
    <dgm:pt modelId="{3D7FDF46-F1BB-4F39-A6F3-B854188DD65C}" type="pres">
      <dgm:prSet presAssocID="{7B4CBC2C-A307-42B0-9177-19AED37225D5}" presName="sibTrans" presStyleLbl="sibTrans2D1" presStyleIdx="0" presStyleCnt="0"/>
      <dgm:spPr/>
    </dgm:pt>
    <dgm:pt modelId="{10A63C05-6B37-46AD-994C-D331266553E3}" type="pres">
      <dgm:prSet presAssocID="{D59A8D59-B4F5-4DB6-8ADF-0F2522B23D7A}" presName="compNode" presStyleCnt="0"/>
      <dgm:spPr/>
    </dgm:pt>
    <dgm:pt modelId="{9C96BF4F-3E27-41D0-BCF5-4347572B7315}" type="pres">
      <dgm:prSet presAssocID="{D59A8D59-B4F5-4DB6-8ADF-0F2522B23D7A}" presName="iconBgRect" presStyleLbl="bgShp" presStyleIdx="2" presStyleCnt="4"/>
      <dgm:spPr/>
    </dgm:pt>
    <dgm:pt modelId="{23100E68-4A98-4558-A1A0-390FE369E449}" type="pres">
      <dgm:prSet presAssocID="{D59A8D59-B4F5-4DB6-8ADF-0F2522B23D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61356E86-2316-4502-BE27-CB3A8A621D54}" type="pres">
      <dgm:prSet presAssocID="{D59A8D59-B4F5-4DB6-8ADF-0F2522B23D7A}" presName="spaceRect" presStyleCnt="0"/>
      <dgm:spPr/>
    </dgm:pt>
    <dgm:pt modelId="{7DA86089-3DCB-4CA8-9C2C-80ED43DC875B}" type="pres">
      <dgm:prSet presAssocID="{D59A8D59-B4F5-4DB6-8ADF-0F2522B23D7A}" presName="textRect" presStyleLbl="revTx" presStyleIdx="2" presStyleCnt="4">
        <dgm:presLayoutVars>
          <dgm:chMax val="1"/>
          <dgm:chPref val="1"/>
        </dgm:presLayoutVars>
      </dgm:prSet>
      <dgm:spPr/>
    </dgm:pt>
    <dgm:pt modelId="{3EBCCEC6-DCF8-4423-A03B-75DDE5EB1C94}" type="pres">
      <dgm:prSet presAssocID="{9DFD62CD-C677-4CDE-9166-77E1E40EC027}" presName="sibTrans" presStyleLbl="sibTrans2D1" presStyleIdx="0" presStyleCnt="0"/>
      <dgm:spPr/>
    </dgm:pt>
    <dgm:pt modelId="{526B5055-C0D5-4922-9F5D-9CDC63728F9E}" type="pres">
      <dgm:prSet presAssocID="{15B44F85-A79C-074C-93C2-E90E08A34A7B}" presName="compNode" presStyleCnt="0"/>
      <dgm:spPr/>
    </dgm:pt>
    <dgm:pt modelId="{4D8BE13D-1FF8-44B4-8A9F-A2D969E6D7B9}" type="pres">
      <dgm:prSet presAssocID="{15B44F85-A79C-074C-93C2-E90E08A34A7B}" presName="iconBgRect" presStyleLbl="bgShp" presStyleIdx="3" presStyleCnt="4"/>
      <dgm:spPr/>
    </dgm:pt>
    <dgm:pt modelId="{9D194028-F07C-4AC6-8C4A-939C0450FDB1}" type="pres">
      <dgm:prSet presAssocID="{15B44F85-A79C-074C-93C2-E90E08A34A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4E5D19BD-52D4-4513-9873-BC46A93C67FF}" type="pres">
      <dgm:prSet presAssocID="{15B44F85-A79C-074C-93C2-E90E08A34A7B}" presName="spaceRect" presStyleCnt="0"/>
      <dgm:spPr/>
    </dgm:pt>
    <dgm:pt modelId="{D57D1B7E-5820-42DF-8C90-8F70863CC215}" type="pres">
      <dgm:prSet presAssocID="{15B44F85-A79C-074C-93C2-E90E08A34A7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D0CF60A-0235-2044-8C4F-94DA2F1F18B4}" type="presOf" srcId="{D59A8D59-B4F5-4DB6-8ADF-0F2522B23D7A}" destId="{7DA86089-3DCB-4CA8-9C2C-80ED43DC875B}" srcOrd="0" destOrd="0" presId="urn:microsoft.com/office/officeart/2018/2/layout/IconCircleList"/>
    <dgm:cxn modelId="{6749BF20-EB42-344C-BA48-A5ACFE1DF7D5}" type="presOf" srcId="{9310A33B-6C3F-48A9-B289-7198DC97D40B}" destId="{A0439FAD-7DB5-41C6-8C66-840B7ACE4B18}" srcOrd="0" destOrd="0" presId="urn:microsoft.com/office/officeart/2018/2/layout/IconCircleList"/>
    <dgm:cxn modelId="{4D92B321-C9E3-234E-9388-1CBC46E1995F}" type="presOf" srcId="{9DFD62CD-C677-4CDE-9166-77E1E40EC027}" destId="{3EBCCEC6-DCF8-4423-A03B-75DDE5EB1C94}" srcOrd="0" destOrd="0" presId="urn:microsoft.com/office/officeart/2018/2/layout/IconCircleList"/>
    <dgm:cxn modelId="{5AF43D32-FC9A-E54F-BEE2-E717376A3F4D}" type="presOf" srcId="{82848CAF-2A4F-4F9E-BCBD-AD7BA0E2EDD9}" destId="{3D692545-7702-49D6-8E88-39FD473B471C}" srcOrd="0" destOrd="0" presId="urn:microsoft.com/office/officeart/2018/2/layout/IconCircleList"/>
    <dgm:cxn modelId="{B1138A35-C747-4616-A880-8926A8DF4529}" srcId="{82848CAF-2A4F-4F9E-BCBD-AD7BA0E2EDD9}" destId="{D59A8D59-B4F5-4DB6-8ADF-0F2522B23D7A}" srcOrd="2" destOrd="0" parTransId="{88478D15-7FD5-4977-B6DB-96C60A9A3A45}" sibTransId="{9DFD62CD-C677-4CDE-9166-77E1E40EC027}"/>
    <dgm:cxn modelId="{53E4115F-8137-400D-AF19-80460C99B053}" srcId="{82848CAF-2A4F-4F9E-BCBD-AD7BA0E2EDD9}" destId="{9310A33B-6C3F-48A9-B289-7198DC97D40B}" srcOrd="1" destOrd="0" parTransId="{85CD5054-3D64-4CA8-87E7-468FE64CC30B}" sibTransId="{7B4CBC2C-A307-42B0-9177-19AED37225D5}"/>
    <dgm:cxn modelId="{34177964-EBAA-0A45-BC92-51C47EBEE4AF}" type="presOf" srcId="{C4820514-DD8C-4FBE-B4FA-411A194E4C38}" destId="{D66AE390-88B2-4D87-B7D3-010600CF54D3}" srcOrd="0" destOrd="0" presId="urn:microsoft.com/office/officeart/2018/2/layout/IconCircleList"/>
    <dgm:cxn modelId="{C987CA8D-D381-384B-987D-782C4B5192A9}" type="presOf" srcId="{7B4CBC2C-A307-42B0-9177-19AED37225D5}" destId="{3D7FDF46-F1BB-4F39-A6F3-B854188DD65C}" srcOrd="0" destOrd="0" presId="urn:microsoft.com/office/officeart/2018/2/layout/IconCircleList"/>
    <dgm:cxn modelId="{0DD3B89D-440C-4263-BED7-6F0D328EEA05}" srcId="{82848CAF-2A4F-4F9E-BCBD-AD7BA0E2EDD9}" destId="{C4820514-DD8C-4FBE-B4FA-411A194E4C38}" srcOrd="0" destOrd="0" parTransId="{E6D244EA-C4B4-4DA6-9E97-C414D626F786}" sibTransId="{FFB60A21-65F7-4A26-917A-0986CC01E9AE}"/>
    <dgm:cxn modelId="{B1D67B9E-51EB-694E-8BB1-F89FC24AA4C3}" type="presOf" srcId="{15B44F85-A79C-074C-93C2-E90E08A34A7B}" destId="{D57D1B7E-5820-42DF-8C90-8F70863CC215}" srcOrd="0" destOrd="0" presId="urn:microsoft.com/office/officeart/2018/2/layout/IconCircleList"/>
    <dgm:cxn modelId="{361E09B8-9AFD-CE46-88C3-45F0DE7BDAE5}" type="presOf" srcId="{FFB60A21-65F7-4A26-917A-0986CC01E9AE}" destId="{9010C3F4-501E-425D-B58E-A75BFEB0642F}" srcOrd="0" destOrd="0" presId="urn:microsoft.com/office/officeart/2018/2/layout/IconCircleList"/>
    <dgm:cxn modelId="{15EDC7E0-DFB7-8743-A296-93058DB2C05B}" srcId="{82848CAF-2A4F-4F9E-BCBD-AD7BA0E2EDD9}" destId="{15B44F85-A79C-074C-93C2-E90E08A34A7B}" srcOrd="3" destOrd="0" parTransId="{21D6C94D-81A0-C448-B807-6C936A1F68A9}" sibTransId="{DB461BF3-7077-6C43-9277-5D113FFAF974}"/>
    <dgm:cxn modelId="{9D8B9B6C-83F7-4E4D-9E2D-78109A3A21FF}" type="presParOf" srcId="{3D692545-7702-49D6-8E88-39FD473B471C}" destId="{2CF25909-4616-49E1-852E-3644B3901AFA}" srcOrd="0" destOrd="0" presId="urn:microsoft.com/office/officeart/2018/2/layout/IconCircleList"/>
    <dgm:cxn modelId="{BD0307D8-8737-4F41-9B9F-5F28FAB8FCE5}" type="presParOf" srcId="{2CF25909-4616-49E1-852E-3644B3901AFA}" destId="{626FF66E-29D4-4D2B-A3A3-BD6B949DB956}" srcOrd="0" destOrd="0" presId="urn:microsoft.com/office/officeart/2018/2/layout/IconCircleList"/>
    <dgm:cxn modelId="{B536BC13-68FF-BB4C-9426-035FA82B2950}" type="presParOf" srcId="{626FF66E-29D4-4D2B-A3A3-BD6B949DB956}" destId="{604239FC-63D7-4F50-AA16-2B3EF6C3FA14}" srcOrd="0" destOrd="0" presId="urn:microsoft.com/office/officeart/2018/2/layout/IconCircleList"/>
    <dgm:cxn modelId="{CEDAD3E9-77FC-C14C-8920-50C087D866AA}" type="presParOf" srcId="{626FF66E-29D4-4D2B-A3A3-BD6B949DB956}" destId="{D7317D86-868E-4CDE-ADC6-8C06F155D337}" srcOrd="1" destOrd="0" presId="urn:microsoft.com/office/officeart/2018/2/layout/IconCircleList"/>
    <dgm:cxn modelId="{BDD8BC09-4CF1-314E-A625-DF1A57088F86}" type="presParOf" srcId="{626FF66E-29D4-4D2B-A3A3-BD6B949DB956}" destId="{65196FA7-BEE5-4F7B-8FBC-7700EC258E77}" srcOrd="2" destOrd="0" presId="urn:microsoft.com/office/officeart/2018/2/layout/IconCircleList"/>
    <dgm:cxn modelId="{598DF00D-E7C1-1A4D-9468-7F5675F4CDC4}" type="presParOf" srcId="{626FF66E-29D4-4D2B-A3A3-BD6B949DB956}" destId="{D66AE390-88B2-4D87-B7D3-010600CF54D3}" srcOrd="3" destOrd="0" presId="urn:microsoft.com/office/officeart/2018/2/layout/IconCircleList"/>
    <dgm:cxn modelId="{A9BE9CD5-0E81-4644-8189-AF69960782C9}" type="presParOf" srcId="{2CF25909-4616-49E1-852E-3644B3901AFA}" destId="{9010C3F4-501E-425D-B58E-A75BFEB0642F}" srcOrd="1" destOrd="0" presId="urn:microsoft.com/office/officeart/2018/2/layout/IconCircleList"/>
    <dgm:cxn modelId="{0B4F14FB-C419-2043-BEF7-05AB236B26E0}" type="presParOf" srcId="{2CF25909-4616-49E1-852E-3644B3901AFA}" destId="{79F59583-152F-474D-9788-F9E49032386A}" srcOrd="2" destOrd="0" presId="urn:microsoft.com/office/officeart/2018/2/layout/IconCircleList"/>
    <dgm:cxn modelId="{E57176B4-E6C4-7641-BB97-20AFA8A2F453}" type="presParOf" srcId="{79F59583-152F-474D-9788-F9E49032386A}" destId="{02DF4B78-2E39-48E4-B605-C338A99A026F}" srcOrd="0" destOrd="0" presId="urn:microsoft.com/office/officeart/2018/2/layout/IconCircleList"/>
    <dgm:cxn modelId="{EF8FA817-1609-EA4A-BC0B-CD6EB87BC583}" type="presParOf" srcId="{79F59583-152F-474D-9788-F9E49032386A}" destId="{82833847-1A24-49CD-A6A0-CC85ADB741FE}" srcOrd="1" destOrd="0" presId="urn:microsoft.com/office/officeart/2018/2/layout/IconCircleList"/>
    <dgm:cxn modelId="{45C1F952-947A-0444-8C8B-CEE600BBEBD9}" type="presParOf" srcId="{79F59583-152F-474D-9788-F9E49032386A}" destId="{6F1E4B4D-AF0A-4A69-BD97-39F7641E6C7C}" srcOrd="2" destOrd="0" presId="urn:microsoft.com/office/officeart/2018/2/layout/IconCircleList"/>
    <dgm:cxn modelId="{CDC34550-734F-7F4C-B070-5BC9E7F1480F}" type="presParOf" srcId="{79F59583-152F-474D-9788-F9E49032386A}" destId="{A0439FAD-7DB5-41C6-8C66-840B7ACE4B18}" srcOrd="3" destOrd="0" presId="urn:microsoft.com/office/officeart/2018/2/layout/IconCircleList"/>
    <dgm:cxn modelId="{804DC789-B3C3-3446-85AC-E827E38FF800}" type="presParOf" srcId="{2CF25909-4616-49E1-852E-3644B3901AFA}" destId="{3D7FDF46-F1BB-4F39-A6F3-B854188DD65C}" srcOrd="3" destOrd="0" presId="urn:microsoft.com/office/officeart/2018/2/layout/IconCircleList"/>
    <dgm:cxn modelId="{1CFD16AE-A661-DE4E-869D-CFB0421D34A8}" type="presParOf" srcId="{2CF25909-4616-49E1-852E-3644B3901AFA}" destId="{10A63C05-6B37-46AD-994C-D331266553E3}" srcOrd="4" destOrd="0" presId="urn:microsoft.com/office/officeart/2018/2/layout/IconCircleList"/>
    <dgm:cxn modelId="{C1312742-09DF-6C4E-8D97-E0F48CBDAB34}" type="presParOf" srcId="{10A63C05-6B37-46AD-994C-D331266553E3}" destId="{9C96BF4F-3E27-41D0-BCF5-4347572B7315}" srcOrd="0" destOrd="0" presId="urn:microsoft.com/office/officeart/2018/2/layout/IconCircleList"/>
    <dgm:cxn modelId="{7B995A9F-4A0F-BC46-A083-CE3A32F66D00}" type="presParOf" srcId="{10A63C05-6B37-46AD-994C-D331266553E3}" destId="{23100E68-4A98-4558-A1A0-390FE369E449}" srcOrd="1" destOrd="0" presId="urn:microsoft.com/office/officeart/2018/2/layout/IconCircleList"/>
    <dgm:cxn modelId="{A7846817-7AC0-D841-86FC-A1D9F189B5D2}" type="presParOf" srcId="{10A63C05-6B37-46AD-994C-D331266553E3}" destId="{61356E86-2316-4502-BE27-CB3A8A621D54}" srcOrd="2" destOrd="0" presId="urn:microsoft.com/office/officeart/2018/2/layout/IconCircleList"/>
    <dgm:cxn modelId="{D38C215A-C03E-C54A-A8A3-57D737002996}" type="presParOf" srcId="{10A63C05-6B37-46AD-994C-D331266553E3}" destId="{7DA86089-3DCB-4CA8-9C2C-80ED43DC875B}" srcOrd="3" destOrd="0" presId="urn:microsoft.com/office/officeart/2018/2/layout/IconCircleList"/>
    <dgm:cxn modelId="{4AFEC41B-7108-A441-8960-2D3A16E7DB83}" type="presParOf" srcId="{2CF25909-4616-49E1-852E-3644B3901AFA}" destId="{3EBCCEC6-DCF8-4423-A03B-75DDE5EB1C94}" srcOrd="5" destOrd="0" presId="urn:microsoft.com/office/officeart/2018/2/layout/IconCircleList"/>
    <dgm:cxn modelId="{9D00D6C5-EC1C-394F-A07E-1E5B788D0CC6}" type="presParOf" srcId="{2CF25909-4616-49E1-852E-3644B3901AFA}" destId="{526B5055-C0D5-4922-9F5D-9CDC63728F9E}" srcOrd="6" destOrd="0" presId="urn:microsoft.com/office/officeart/2018/2/layout/IconCircleList"/>
    <dgm:cxn modelId="{38118CBB-81ED-4A44-AA05-FA53D7D2156E}" type="presParOf" srcId="{526B5055-C0D5-4922-9F5D-9CDC63728F9E}" destId="{4D8BE13D-1FF8-44B4-8A9F-A2D969E6D7B9}" srcOrd="0" destOrd="0" presId="urn:microsoft.com/office/officeart/2018/2/layout/IconCircleList"/>
    <dgm:cxn modelId="{03E2E2E7-D686-A943-9492-F65863F8D341}" type="presParOf" srcId="{526B5055-C0D5-4922-9F5D-9CDC63728F9E}" destId="{9D194028-F07C-4AC6-8C4A-939C0450FDB1}" srcOrd="1" destOrd="0" presId="urn:microsoft.com/office/officeart/2018/2/layout/IconCircleList"/>
    <dgm:cxn modelId="{FF7C61EC-6306-2345-B07C-8F7B4FA28FC5}" type="presParOf" srcId="{526B5055-C0D5-4922-9F5D-9CDC63728F9E}" destId="{4E5D19BD-52D4-4513-9873-BC46A93C67FF}" srcOrd="2" destOrd="0" presId="urn:microsoft.com/office/officeart/2018/2/layout/IconCircleList"/>
    <dgm:cxn modelId="{3043BEC4-6715-9D4E-9422-3F4C813DE977}" type="presParOf" srcId="{526B5055-C0D5-4922-9F5D-9CDC63728F9E}" destId="{D57D1B7E-5820-42DF-8C90-8F70863CC2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624406D-E54B-47FC-AFB9-B7B26A79EF1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A6A98FA-E76D-4685-9039-F0CB16F9E5CD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Political Science</a:t>
          </a:r>
          <a:endParaRPr lang="en-US" sz="2500" b="1" u="sng" dirty="0"/>
        </a:p>
      </dgm:t>
    </dgm:pt>
    <dgm:pt modelId="{2FABB3E3-F57E-43C7-86E5-77C403EAE59A}" type="parTrans" cxnId="{2BD0ABE8-D4C7-4BC0-A7E6-CE06A43F44DF}">
      <dgm:prSet/>
      <dgm:spPr/>
      <dgm:t>
        <a:bodyPr/>
        <a:lstStyle/>
        <a:p>
          <a:endParaRPr lang="en-US"/>
        </a:p>
      </dgm:t>
    </dgm:pt>
    <dgm:pt modelId="{ED9F92BE-DC1B-4693-9888-629B4B5EEC1D}" type="sibTrans" cxnId="{2BD0ABE8-D4C7-4BC0-A7E6-CE06A43F44DF}">
      <dgm:prSet/>
      <dgm:spPr/>
      <dgm:t>
        <a:bodyPr/>
        <a:lstStyle/>
        <a:p>
          <a:endParaRPr lang="en-US"/>
        </a:p>
      </dgm:t>
    </dgm:pt>
    <dgm:pt modelId="{1A3CAF84-2C95-46BC-947B-DB53F30092AE}">
      <dgm:prSet custT="1"/>
      <dgm:spPr/>
      <dgm:t>
        <a:bodyPr/>
        <a:lstStyle/>
        <a:p>
          <a:r>
            <a:rPr lang="en-US" sz="1800" b="1" i="0"/>
            <a:t>Public Opinion </a:t>
          </a:r>
          <a:endParaRPr lang="en-US" sz="1800"/>
        </a:p>
      </dgm:t>
    </dgm:pt>
    <dgm:pt modelId="{A4BD6C81-0296-4F9E-8EBE-E287B4424B0C}" type="parTrans" cxnId="{81985AFE-9952-4275-A867-12A66F389E66}">
      <dgm:prSet/>
      <dgm:spPr/>
      <dgm:t>
        <a:bodyPr/>
        <a:lstStyle/>
        <a:p>
          <a:endParaRPr lang="en-US"/>
        </a:p>
      </dgm:t>
    </dgm:pt>
    <dgm:pt modelId="{3B83BB79-FA85-4CDF-96C2-D3C6EEAA4F3E}" type="sibTrans" cxnId="{81985AFE-9952-4275-A867-12A66F389E66}">
      <dgm:prSet/>
      <dgm:spPr/>
      <dgm:t>
        <a:bodyPr/>
        <a:lstStyle/>
        <a:p>
          <a:endParaRPr lang="en-US"/>
        </a:p>
      </dgm:t>
    </dgm:pt>
    <dgm:pt modelId="{F28A5D43-AE31-4F82-9121-B5EE7CE3DEDA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Communication Studies</a:t>
          </a:r>
          <a:endParaRPr lang="en-US" sz="2500" b="1" u="sng" dirty="0"/>
        </a:p>
      </dgm:t>
    </dgm:pt>
    <dgm:pt modelId="{0411258E-4DCE-45CC-B7D1-206F81852CAB}" type="parTrans" cxnId="{8EB019EF-5DFF-440C-8761-B1B83602BE09}">
      <dgm:prSet/>
      <dgm:spPr/>
      <dgm:t>
        <a:bodyPr/>
        <a:lstStyle/>
        <a:p>
          <a:endParaRPr lang="en-US"/>
        </a:p>
      </dgm:t>
    </dgm:pt>
    <dgm:pt modelId="{597AF6E8-0E60-494B-A056-6193532F36AC}" type="sibTrans" cxnId="{8EB019EF-5DFF-440C-8761-B1B83602BE09}">
      <dgm:prSet/>
      <dgm:spPr/>
      <dgm:t>
        <a:bodyPr/>
        <a:lstStyle/>
        <a:p>
          <a:endParaRPr lang="en-US"/>
        </a:p>
      </dgm:t>
    </dgm:pt>
    <dgm:pt modelId="{B50FE70D-E182-4BA3-9BEE-19C1545C41FF}">
      <dgm:prSet custT="1"/>
      <dgm:spPr/>
      <dgm:t>
        <a:bodyPr/>
        <a:lstStyle/>
        <a:p>
          <a:r>
            <a:rPr lang="en-US" sz="1800" b="1" i="0" dirty="0"/>
            <a:t>reactions to a public health campaign on social media</a:t>
          </a:r>
          <a:endParaRPr lang="en-US" sz="1800" dirty="0"/>
        </a:p>
      </dgm:t>
    </dgm:pt>
    <dgm:pt modelId="{5991186A-1DC7-41CD-AFAD-35A0B4F0906E}" type="parTrans" cxnId="{6B7FA329-32EC-4A1E-979C-A381A0E211F4}">
      <dgm:prSet/>
      <dgm:spPr/>
      <dgm:t>
        <a:bodyPr/>
        <a:lstStyle/>
        <a:p>
          <a:endParaRPr lang="en-US"/>
        </a:p>
      </dgm:t>
    </dgm:pt>
    <dgm:pt modelId="{DFF2C013-FFE0-4C9C-9147-7AAB19BFEBD0}" type="sibTrans" cxnId="{6B7FA329-32EC-4A1E-979C-A381A0E211F4}">
      <dgm:prSet/>
      <dgm:spPr/>
      <dgm:t>
        <a:bodyPr/>
        <a:lstStyle/>
        <a:p>
          <a:endParaRPr lang="en-US"/>
        </a:p>
      </dgm:t>
    </dgm:pt>
    <dgm:pt modelId="{BDBAA9B5-61EF-4F26-A0B7-6156BB86122D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Sociology</a:t>
          </a:r>
          <a:endParaRPr lang="en-US" sz="2500" u="sng" dirty="0"/>
        </a:p>
      </dgm:t>
    </dgm:pt>
    <dgm:pt modelId="{55D7BCDE-D291-4B4A-9F63-F89F0654AD18}" type="parTrans" cxnId="{F31D4476-37DC-43D8-9CDE-5331F429CFF1}">
      <dgm:prSet/>
      <dgm:spPr/>
      <dgm:t>
        <a:bodyPr/>
        <a:lstStyle/>
        <a:p>
          <a:endParaRPr lang="en-US"/>
        </a:p>
      </dgm:t>
    </dgm:pt>
    <dgm:pt modelId="{18DBE14D-F964-47C7-92B3-E52DFAECEB05}" type="sibTrans" cxnId="{F31D4476-37DC-43D8-9CDE-5331F429CFF1}">
      <dgm:prSet/>
      <dgm:spPr/>
      <dgm:t>
        <a:bodyPr/>
        <a:lstStyle/>
        <a:p>
          <a:endParaRPr lang="en-US"/>
        </a:p>
      </dgm:t>
    </dgm:pt>
    <dgm:pt modelId="{99ABC9FA-CE4F-4106-B048-E702ACE44249}">
      <dgm:prSet custT="1"/>
      <dgm:spPr/>
      <dgm:t>
        <a:bodyPr/>
        <a:lstStyle/>
        <a:p>
          <a:r>
            <a:rPr lang="en-US" sz="1800" b="1" i="0"/>
            <a:t>Social Movements </a:t>
          </a:r>
          <a:endParaRPr lang="en-US" sz="1800"/>
        </a:p>
      </dgm:t>
    </dgm:pt>
    <dgm:pt modelId="{1894308C-CADC-4019-9EBA-3BA017E37262}" type="parTrans" cxnId="{F12A4F3C-E034-4A26-A1E4-3F83C54DD2E6}">
      <dgm:prSet/>
      <dgm:spPr/>
      <dgm:t>
        <a:bodyPr/>
        <a:lstStyle/>
        <a:p>
          <a:endParaRPr lang="en-US"/>
        </a:p>
      </dgm:t>
    </dgm:pt>
    <dgm:pt modelId="{A60F5228-DC5F-4E6E-951D-BDCBEA7A99D9}" type="sibTrans" cxnId="{F12A4F3C-E034-4A26-A1E4-3F83C54DD2E6}">
      <dgm:prSet/>
      <dgm:spPr/>
      <dgm:t>
        <a:bodyPr/>
        <a:lstStyle/>
        <a:p>
          <a:endParaRPr lang="en-US"/>
        </a:p>
      </dgm:t>
    </dgm:pt>
    <dgm:pt modelId="{C80100CE-8460-472D-B25E-C5192A31B3BA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Cultural Studies</a:t>
          </a:r>
          <a:endParaRPr lang="en-US" sz="2500" u="sng" dirty="0"/>
        </a:p>
      </dgm:t>
    </dgm:pt>
    <dgm:pt modelId="{3F566767-328C-4B7C-8E96-8FAF14F9A19B}" type="parTrans" cxnId="{5ED656DA-E1C4-44AA-A8AC-6E04F8BE0B8A}">
      <dgm:prSet/>
      <dgm:spPr/>
      <dgm:t>
        <a:bodyPr/>
        <a:lstStyle/>
        <a:p>
          <a:endParaRPr lang="en-US"/>
        </a:p>
      </dgm:t>
    </dgm:pt>
    <dgm:pt modelId="{243771DC-AC0A-425E-A808-5F8124C54B4B}" type="sibTrans" cxnId="{5ED656DA-E1C4-44AA-A8AC-6E04F8BE0B8A}">
      <dgm:prSet/>
      <dgm:spPr/>
      <dgm:t>
        <a:bodyPr/>
        <a:lstStyle/>
        <a:p>
          <a:endParaRPr lang="en-US"/>
        </a:p>
      </dgm:t>
    </dgm:pt>
    <dgm:pt modelId="{1AA6EABD-6BF9-4C1A-A8E5-184EB8ECEE75}">
      <dgm:prSet custT="1"/>
      <dgm:spPr/>
      <dgm:t>
        <a:bodyPr/>
        <a:lstStyle/>
        <a:p>
          <a:r>
            <a:rPr lang="en-US" sz="1800" b="1"/>
            <a:t>Sentiments in Cultural texts </a:t>
          </a:r>
          <a:endParaRPr lang="en-US" sz="1800"/>
        </a:p>
      </dgm:t>
    </dgm:pt>
    <dgm:pt modelId="{15AB70C1-2965-44A2-ADAD-19D9AC2390BA}" type="parTrans" cxnId="{CC43BBBA-FA73-4F96-8AD8-2DAA5EFB6C05}">
      <dgm:prSet/>
      <dgm:spPr/>
      <dgm:t>
        <a:bodyPr/>
        <a:lstStyle/>
        <a:p>
          <a:endParaRPr lang="en-US"/>
        </a:p>
      </dgm:t>
    </dgm:pt>
    <dgm:pt modelId="{FBB72127-DF77-4FAB-A7AA-A49639A7E053}" type="sibTrans" cxnId="{CC43BBBA-FA73-4F96-8AD8-2DAA5EFB6C05}">
      <dgm:prSet/>
      <dgm:spPr/>
      <dgm:t>
        <a:bodyPr/>
        <a:lstStyle/>
        <a:p>
          <a:endParaRPr lang="en-US"/>
        </a:p>
      </dgm:t>
    </dgm:pt>
    <dgm:pt modelId="{20B9E5A3-A251-440C-98AB-C2A37CD38534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Psychology</a:t>
          </a:r>
          <a:endParaRPr lang="en-US" sz="2500" u="sng" dirty="0"/>
        </a:p>
      </dgm:t>
    </dgm:pt>
    <dgm:pt modelId="{2574E93F-B83E-45E9-9898-1A1936F926E5}" type="parTrans" cxnId="{2CB9E2EC-DB6C-4E1E-9852-D0C3D49E65D5}">
      <dgm:prSet/>
      <dgm:spPr/>
      <dgm:t>
        <a:bodyPr/>
        <a:lstStyle/>
        <a:p>
          <a:endParaRPr lang="en-US"/>
        </a:p>
      </dgm:t>
    </dgm:pt>
    <dgm:pt modelId="{853DC92B-F65A-4F14-B8FC-1BEF55726819}" type="sibTrans" cxnId="{2CB9E2EC-DB6C-4E1E-9852-D0C3D49E65D5}">
      <dgm:prSet/>
      <dgm:spPr/>
      <dgm:t>
        <a:bodyPr/>
        <a:lstStyle/>
        <a:p>
          <a:endParaRPr lang="en-US"/>
        </a:p>
      </dgm:t>
    </dgm:pt>
    <dgm:pt modelId="{FD5F1105-CC66-418A-B85B-34EB67A37F5B}">
      <dgm:prSet custT="1"/>
      <dgm:spPr/>
      <dgm:t>
        <a:bodyPr/>
        <a:lstStyle/>
        <a:p>
          <a:r>
            <a:rPr lang="en-US" sz="1800" b="1" i="0" dirty="0"/>
            <a:t>Mental Health</a:t>
          </a:r>
          <a:endParaRPr lang="en-US" sz="1800" dirty="0"/>
        </a:p>
      </dgm:t>
    </dgm:pt>
    <dgm:pt modelId="{D7428C9B-4892-4349-BC2D-425C2B744839}" type="parTrans" cxnId="{A0AFE980-4A3F-4BA5-82F0-806A33E08D43}">
      <dgm:prSet/>
      <dgm:spPr/>
      <dgm:t>
        <a:bodyPr/>
        <a:lstStyle/>
        <a:p>
          <a:endParaRPr lang="en-US"/>
        </a:p>
      </dgm:t>
    </dgm:pt>
    <dgm:pt modelId="{4724F22B-5227-44BF-A0A1-17E89A7B4016}" type="sibTrans" cxnId="{A0AFE980-4A3F-4BA5-82F0-806A33E08D43}">
      <dgm:prSet/>
      <dgm:spPr/>
      <dgm:t>
        <a:bodyPr/>
        <a:lstStyle/>
        <a:p>
          <a:endParaRPr lang="en-US"/>
        </a:p>
      </dgm:t>
    </dgm:pt>
    <dgm:pt modelId="{D3031984-F784-4D58-9C5B-F1B0ABC59030}" type="pres">
      <dgm:prSet presAssocID="{1624406D-E54B-47FC-AFB9-B7B26A79EF12}" presName="root" presStyleCnt="0">
        <dgm:presLayoutVars>
          <dgm:dir/>
          <dgm:resizeHandles val="exact"/>
        </dgm:presLayoutVars>
      </dgm:prSet>
      <dgm:spPr/>
    </dgm:pt>
    <dgm:pt modelId="{FF8ABC70-924B-4AF9-92A4-21D7112351A8}" type="pres">
      <dgm:prSet presAssocID="{DA6A98FA-E76D-4685-9039-F0CB16F9E5CD}" presName="compNode" presStyleCnt="0"/>
      <dgm:spPr/>
    </dgm:pt>
    <dgm:pt modelId="{5C6D7111-BD61-4721-B5E7-77B7B6FF7F9A}" type="pres">
      <dgm:prSet presAssocID="{DA6A98FA-E76D-4685-9039-F0CB16F9E5C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D33FEAFA-6C78-4CE3-BEE0-905B1BAE764D}" type="pres">
      <dgm:prSet presAssocID="{DA6A98FA-E76D-4685-9039-F0CB16F9E5CD}" presName="iconSpace" presStyleCnt="0"/>
      <dgm:spPr/>
    </dgm:pt>
    <dgm:pt modelId="{07BFC4CC-3C84-4DB9-8543-C75FBC480CF3}" type="pres">
      <dgm:prSet presAssocID="{DA6A98FA-E76D-4685-9039-F0CB16F9E5CD}" presName="parTx" presStyleLbl="revTx" presStyleIdx="0" presStyleCnt="10">
        <dgm:presLayoutVars>
          <dgm:chMax val="0"/>
          <dgm:chPref val="0"/>
        </dgm:presLayoutVars>
      </dgm:prSet>
      <dgm:spPr/>
    </dgm:pt>
    <dgm:pt modelId="{6C9C7B26-605B-4475-8C07-9AFF4E05F26D}" type="pres">
      <dgm:prSet presAssocID="{DA6A98FA-E76D-4685-9039-F0CB16F9E5CD}" presName="txSpace" presStyleCnt="0"/>
      <dgm:spPr/>
    </dgm:pt>
    <dgm:pt modelId="{FD348C98-2BA3-464C-A667-8437C4F091C0}" type="pres">
      <dgm:prSet presAssocID="{DA6A98FA-E76D-4685-9039-F0CB16F9E5CD}" presName="desTx" presStyleLbl="revTx" presStyleIdx="1" presStyleCnt="10">
        <dgm:presLayoutVars/>
      </dgm:prSet>
      <dgm:spPr/>
    </dgm:pt>
    <dgm:pt modelId="{269F027F-D2BD-4ADD-ACEE-063EF07121AC}" type="pres">
      <dgm:prSet presAssocID="{ED9F92BE-DC1B-4693-9888-629B4B5EEC1D}" presName="sibTrans" presStyleCnt="0"/>
      <dgm:spPr/>
    </dgm:pt>
    <dgm:pt modelId="{C0F6E974-B1D0-4059-911B-7873731251CA}" type="pres">
      <dgm:prSet presAssocID="{F28A5D43-AE31-4F82-9121-B5EE7CE3DEDA}" presName="compNode" presStyleCnt="0"/>
      <dgm:spPr/>
    </dgm:pt>
    <dgm:pt modelId="{EC32EC60-780A-4FA1-BA6D-A192B59FD7F8}" type="pres">
      <dgm:prSet presAssocID="{F28A5D43-AE31-4F82-9121-B5EE7CE3DED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45D52A1-24A6-4F14-A59E-88553AB5A965}" type="pres">
      <dgm:prSet presAssocID="{F28A5D43-AE31-4F82-9121-B5EE7CE3DEDA}" presName="iconSpace" presStyleCnt="0"/>
      <dgm:spPr/>
    </dgm:pt>
    <dgm:pt modelId="{FF6BFA5E-2E4B-4523-9976-7E90BD81DC7D}" type="pres">
      <dgm:prSet presAssocID="{F28A5D43-AE31-4F82-9121-B5EE7CE3DEDA}" presName="parTx" presStyleLbl="revTx" presStyleIdx="2" presStyleCnt="10">
        <dgm:presLayoutVars>
          <dgm:chMax val="0"/>
          <dgm:chPref val="0"/>
        </dgm:presLayoutVars>
      </dgm:prSet>
      <dgm:spPr/>
    </dgm:pt>
    <dgm:pt modelId="{7FA253C6-2F1A-4B08-8072-8736F704A7B3}" type="pres">
      <dgm:prSet presAssocID="{F28A5D43-AE31-4F82-9121-B5EE7CE3DEDA}" presName="txSpace" presStyleCnt="0"/>
      <dgm:spPr/>
    </dgm:pt>
    <dgm:pt modelId="{124ECFAB-90A2-45F9-9CC2-C787228A01DF}" type="pres">
      <dgm:prSet presAssocID="{F28A5D43-AE31-4F82-9121-B5EE7CE3DEDA}" presName="desTx" presStyleLbl="revTx" presStyleIdx="3" presStyleCnt="10">
        <dgm:presLayoutVars/>
      </dgm:prSet>
      <dgm:spPr/>
    </dgm:pt>
    <dgm:pt modelId="{63C2016D-0BB7-407F-9D58-77A49933518A}" type="pres">
      <dgm:prSet presAssocID="{597AF6E8-0E60-494B-A056-6193532F36AC}" presName="sibTrans" presStyleCnt="0"/>
      <dgm:spPr/>
    </dgm:pt>
    <dgm:pt modelId="{51035CF9-8FF8-4539-9DF3-F7F6D3733973}" type="pres">
      <dgm:prSet presAssocID="{BDBAA9B5-61EF-4F26-A0B7-6156BB86122D}" presName="compNode" presStyleCnt="0"/>
      <dgm:spPr/>
    </dgm:pt>
    <dgm:pt modelId="{9A5AD894-9C42-435E-B691-D6C4335A8B80}" type="pres">
      <dgm:prSet presAssocID="{BDBAA9B5-61EF-4F26-A0B7-6156BB86122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45AF55A-DAAF-4C47-8682-5A35906E683A}" type="pres">
      <dgm:prSet presAssocID="{BDBAA9B5-61EF-4F26-A0B7-6156BB86122D}" presName="iconSpace" presStyleCnt="0"/>
      <dgm:spPr/>
    </dgm:pt>
    <dgm:pt modelId="{E0F655B0-49C9-44DF-BF7C-45F65164D30E}" type="pres">
      <dgm:prSet presAssocID="{BDBAA9B5-61EF-4F26-A0B7-6156BB86122D}" presName="parTx" presStyleLbl="revTx" presStyleIdx="4" presStyleCnt="10">
        <dgm:presLayoutVars>
          <dgm:chMax val="0"/>
          <dgm:chPref val="0"/>
        </dgm:presLayoutVars>
      </dgm:prSet>
      <dgm:spPr/>
    </dgm:pt>
    <dgm:pt modelId="{0B9A6B73-35FC-4B2D-BE5A-89EC79A92288}" type="pres">
      <dgm:prSet presAssocID="{BDBAA9B5-61EF-4F26-A0B7-6156BB86122D}" presName="txSpace" presStyleCnt="0"/>
      <dgm:spPr/>
    </dgm:pt>
    <dgm:pt modelId="{5636F40E-072C-4033-A406-79BAC1495F9E}" type="pres">
      <dgm:prSet presAssocID="{BDBAA9B5-61EF-4F26-A0B7-6156BB86122D}" presName="desTx" presStyleLbl="revTx" presStyleIdx="5" presStyleCnt="10">
        <dgm:presLayoutVars/>
      </dgm:prSet>
      <dgm:spPr/>
    </dgm:pt>
    <dgm:pt modelId="{79DDC473-1476-4FB3-AC7F-D70BAA024D55}" type="pres">
      <dgm:prSet presAssocID="{18DBE14D-F964-47C7-92B3-E52DFAECEB05}" presName="sibTrans" presStyleCnt="0"/>
      <dgm:spPr/>
    </dgm:pt>
    <dgm:pt modelId="{959B2825-BC64-4A76-82B1-92A795C59885}" type="pres">
      <dgm:prSet presAssocID="{C80100CE-8460-472D-B25E-C5192A31B3BA}" presName="compNode" presStyleCnt="0"/>
      <dgm:spPr/>
    </dgm:pt>
    <dgm:pt modelId="{CBF08BA0-E633-4661-B2EE-CAE0CC5C84EE}" type="pres">
      <dgm:prSet presAssocID="{C80100CE-8460-472D-B25E-C5192A31B3B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EDA9939-C827-480C-BA45-DEDD877E9771}" type="pres">
      <dgm:prSet presAssocID="{C80100CE-8460-472D-B25E-C5192A31B3BA}" presName="iconSpace" presStyleCnt="0"/>
      <dgm:spPr/>
    </dgm:pt>
    <dgm:pt modelId="{E6128161-B212-458A-AEC3-2127C86003C4}" type="pres">
      <dgm:prSet presAssocID="{C80100CE-8460-472D-B25E-C5192A31B3BA}" presName="parTx" presStyleLbl="revTx" presStyleIdx="6" presStyleCnt="10">
        <dgm:presLayoutVars>
          <dgm:chMax val="0"/>
          <dgm:chPref val="0"/>
        </dgm:presLayoutVars>
      </dgm:prSet>
      <dgm:spPr/>
    </dgm:pt>
    <dgm:pt modelId="{42548ACD-EE82-42B8-BA13-6E833E31BB39}" type="pres">
      <dgm:prSet presAssocID="{C80100CE-8460-472D-B25E-C5192A31B3BA}" presName="txSpace" presStyleCnt="0"/>
      <dgm:spPr/>
    </dgm:pt>
    <dgm:pt modelId="{819F0976-F5A1-4D64-8C95-39538712F69D}" type="pres">
      <dgm:prSet presAssocID="{C80100CE-8460-472D-B25E-C5192A31B3BA}" presName="desTx" presStyleLbl="revTx" presStyleIdx="7" presStyleCnt="10">
        <dgm:presLayoutVars/>
      </dgm:prSet>
      <dgm:spPr/>
    </dgm:pt>
    <dgm:pt modelId="{615702BA-39BF-4FCE-9057-0ACA7078C0AC}" type="pres">
      <dgm:prSet presAssocID="{243771DC-AC0A-425E-A808-5F8124C54B4B}" presName="sibTrans" presStyleCnt="0"/>
      <dgm:spPr/>
    </dgm:pt>
    <dgm:pt modelId="{CECC3D5A-95E1-4329-8AB4-812C886534CA}" type="pres">
      <dgm:prSet presAssocID="{20B9E5A3-A251-440C-98AB-C2A37CD38534}" presName="compNode" presStyleCnt="0"/>
      <dgm:spPr/>
    </dgm:pt>
    <dgm:pt modelId="{A08A0BD5-0D4E-4367-AB81-09F29E9702A3}" type="pres">
      <dgm:prSet presAssocID="{20B9E5A3-A251-440C-98AB-C2A37CD385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1D77A2D-7FB0-4141-8FA3-8E3AA58D31A2}" type="pres">
      <dgm:prSet presAssocID="{20B9E5A3-A251-440C-98AB-C2A37CD38534}" presName="iconSpace" presStyleCnt="0"/>
      <dgm:spPr/>
    </dgm:pt>
    <dgm:pt modelId="{8543231D-435F-4026-B18A-2443A3FCEBF3}" type="pres">
      <dgm:prSet presAssocID="{20B9E5A3-A251-440C-98AB-C2A37CD38534}" presName="parTx" presStyleLbl="revTx" presStyleIdx="8" presStyleCnt="10">
        <dgm:presLayoutVars>
          <dgm:chMax val="0"/>
          <dgm:chPref val="0"/>
        </dgm:presLayoutVars>
      </dgm:prSet>
      <dgm:spPr/>
    </dgm:pt>
    <dgm:pt modelId="{89591CF4-936F-434D-8A5B-507A18AA1FAF}" type="pres">
      <dgm:prSet presAssocID="{20B9E5A3-A251-440C-98AB-C2A37CD38534}" presName="txSpace" presStyleCnt="0"/>
      <dgm:spPr/>
    </dgm:pt>
    <dgm:pt modelId="{5131DAAA-87B7-4594-B6E7-F1ABDA4D2CC6}" type="pres">
      <dgm:prSet presAssocID="{20B9E5A3-A251-440C-98AB-C2A37CD38534}" presName="desTx" presStyleLbl="revTx" presStyleIdx="9" presStyleCnt="10">
        <dgm:presLayoutVars/>
      </dgm:prSet>
      <dgm:spPr/>
    </dgm:pt>
  </dgm:ptLst>
  <dgm:cxnLst>
    <dgm:cxn modelId="{6B7FA329-32EC-4A1E-979C-A381A0E211F4}" srcId="{F28A5D43-AE31-4F82-9121-B5EE7CE3DEDA}" destId="{B50FE70D-E182-4BA3-9BEE-19C1545C41FF}" srcOrd="0" destOrd="0" parTransId="{5991186A-1DC7-41CD-AFAD-35A0B4F0906E}" sibTransId="{DFF2C013-FFE0-4C9C-9147-7AAB19BFEBD0}"/>
    <dgm:cxn modelId="{F12A4F3C-E034-4A26-A1E4-3F83C54DD2E6}" srcId="{BDBAA9B5-61EF-4F26-A0B7-6156BB86122D}" destId="{99ABC9FA-CE4F-4106-B048-E702ACE44249}" srcOrd="0" destOrd="0" parTransId="{1894308C-CADC-4019-9EBA-3BA017E37262}" sibTransId="{A60F5228-DC5F-4E6E-951D-BDCBEA7A99D9}"/>
    <dgm:cxn modelId="{303F8C57-615F-48C6-8EB2-629FD0E36CFF}" type="presOf" srcId="{FD5F1105-CC66-418A-B85B-34EB67A37F5B}" destId="{5131DAAA-87B7-4594-B6E7-F1ABDA4D2CC6}" srcOrd="0" destOrd="0" presId="urn:microsoft.com/office/officeart/2018/5/layout/CenteredIconLabelDescriptionList"/>
    <dgm:cxn modelId="{CEF3C657-810E-408F-A1E3-A046739849E5}" type="presOf" srcId="{BDBAA9B5-61EF-4F26-A0B7-6156BB86122D}" destId="{E0F655B0-49C9-44DF-BF7C-45F65164D30E}" srcOrd="0" destOrd="0" presId="urn:microsoft.com/office/officeart/2018/5/layout/CenteredIconLabelDescriptionList"/>
    <dgm:cxn modelId="{AA524E6A-CED5-4CE9-8396-4A749933200D}" type="presOf" srcId="{DA6A98FA-E76D-4685-9039-F0CB16F9E5CD}" destId="{07BFC4CC-3C84-4DB9-8543-C75FBC480CF3}" srcOrd="0" destOrd="0" presId="urn:microsoft.com/office/officeart/2018/5/layout/CenteredIconLabelDescriptionList"/>
    <dgm:cxn modelId="{C6E2C373-C6EE-4227-BD6D-F38925E3AEF8}" type="presOf" srcId="{C80100CE-8460-472D-B25E-C5192A31B3BA}" destId="{E6128161-B212-458A-AEC3-2127C86003C4}" srcOrd="0" destOrd="0" presId="urn:microsoft.com/office/officeart/2018/5/layout/CenteredIconLabelDescriptionList"/>
    <dgm:cxn modelId="{B077BE75-1F36-45DD-A2C3-F39310F7FC5B}" type="presOf" srcId="{B50FE70D-E182-4BA3-9BEE-19C1545C41FF}" destId="{124ECFAB-90A2-45F9-9CC2-C787228A01DF}" srcOrd="0" destOrd="0" presId="urn:microsoft.com/office/officeart/2018/5/layout/CenteredIconLabelDescriptionList"/>
    <dgm:cxn modelId="{F31D4476-37DC-43D8-9CDE-5331F429CFF1}" srcId="{1624406D-E54B-47FC-AFB9-B7B26A79EF12}" destId="{BDBAA9B5-61EF-4F26-A0B7-6156BB86122D}" srcOrd="2" destOrd="0" parTransId="{55D7BCDE-D291-4B4A-9F63-F89F0654AD18}" sibTransId="{18DBE14D-F964-47C7-92B3-E52DFAECEB05}"/>
    <dgm:cxn modelId="{0527757A-7001-4FFA-834D-C43D410A5AB8}" type="presOf" srcId="{1A3CAF84-2C95-46BC-947B-DB53F30092AE}" destId="{FD348C98-2BA3-464C-A667-8437C4F091C0}" srcOrd="0" destOrd="0" presId="urn:microsoft.com/office/officeart/2018/5/layout/CenteredIconLabelDescriptionList"/>
    <dgm:cxn modelId="{A0AFE980-4A3F-4BA5-82F0-806A33E08D43}" srcId="{20B9E5A3-A251-440C-98AB-C2A37CD38534}" destId="{FD5F1105-CC66-418A-B85B-34EB67A37F5B}" srcOrd="0" destOrd="0" parTransId="{D7428C9B-4892-4349-BC2D-425C2B744839}" sibTransId="{4724F22B-5227-44BF-A0A1-17E89A7B4016}"/>
    <dgm:cxn modelId="{4C775F82-446F-4055-9930-2D275A07B980}" type="presOf" srcId="{99ABC9FA-CE4F-4106-B048-E702ACE44249}" destId="{5636F40E-072C-4033-A406-79BAC1495F9E}" srcOrd="0" destOrd="0" presId="urn:microsoft.com/office/officeart/2018/5/layout/CenteredIconLabelDescriptionList"/>
    <dgm:cxn modelId="{3F98DF97-66A1-485A-B7E0-2D5AC8298578}" type="presOf" srcId="{1AA6EABD-6BF9-4C1A-A8E5-184EB8ECEE75}" destId="{819F0976-F5A1-4D64-8C95-39538712F69D}" srcOrd="0" destOrd="0" presId="urn:microsoft.com/office/officeart/2018/5/layout/CenteredIconLabelDescriptionList"/>
    <dgm:cxn modelId="{EA304DB4-8467-48EE-BCBC-08984B53A22C}" type="presOf" srcId="{20B9E5A3-A251-440C-98AB-C2A37CD38534}" destId="{8543231D-435F-4026-B18A-2443A3FCEBF3}" srcOrd="0" destOrd="0" presId="urn:microsoft.com/office/officeart/2018/5/layout/CenteredIconLabelDescriptionList"/>
    <dgm:cxn modelId="{CC43BBBA-FA73-4F96-8AD8-2DAA5EFB6C05}" srcId="{C80100CE-8460-472D-B25E-C5192A31B3BA}" destId="{1AA6EABD-6BF9-4C1A-A8E5-184EB8ECEE75}" srcOrd="0" destOrd="0" parTransId="{15AB70C1-2965-44A2-ADAD-19D9AC2390BA}" sibTransId="{FBB72127-DF77-4FAB-A7AA-A49639A7E053}"/>
    <dgm:cxn modelId="{C24CA2CE-D587-423C-88F0-1BAF07990901}" type="presOf" srcId="{1624406D-E54B-47FC-AFB9-B7B26A79EF12}" destId="{D3031984-F784-4D58-9C5B-F1B0ABC59030}" srcOrd="0" destOrd="0" presId="urn:microsoft.com/office/officeart/2018/5/layout/CenteredIconLabelDescriptionList"/>
    <dgm:cxn modelId="{00BB15CF-0921-47F3-B255-5ACB6A28806E}" type="presOf" srcId="{F28A5D43-AE31-4F82-9121-B5EE7CE3DEDA}" destId="{FF6BFA5E-2E4B-4523-9976-7E90BD81DC7D}" srcOrd="0" destOrd="0" presId="urn:microsoft.com/office/officeart/2018/5/layout/CenteredIconLabelDescriptionList"/>
    <dgm:cxn modelId="{5ED656DA-E1C4-44AA-A8AC-6E04F8BE0B8A}" srcId="{1624406D-E54B-47FC-AFB9-B7B26A79EF12}" destId="{C80100CE-8460-472D-B25E-C5192A31B3BA}" srcOrd="3" destOrd="0" parTransId="{3F566767-328C-4B7C-8E96-8FAF14F9A19B}" sibTransId="{243771DC-AC0A-425E-A808-5F8124C54B4B}"/>
    <dgm:cxn modelId="{2BD0ABE8-D4C7-4BC0-A7E6-CE06A43F44DF}" srcId="{1624406D-E54B-47FC-AFB9-B7B26A79EF12}" destId="{DA6A98FA-E76D-4685-9039-F0CB16F9E5CD}" srcOrd="0" destOrd="0" parTransId="{2FABB3E3-F57E-43C7-86E5-77C403EAE59A}" sibTransId="{ED9F92BE-DC1B-4693-9888-629B4B5EEC1D}"/>
    <dgm:cxn modelId="{2CB9E2EC-DB6C-4E1E-9852-D0C3D49E65D5}" srcId="{1624406D-E54B-47FC-AFB9-B7B26A79EF12}" destId="{20B9E5A3-A251-440C-98AB-C2A37CD38534}" srcOrd="4" destOrd="0" parTransId="{2574E93F-B83E-45E9-9898-1A1936F926E5}" sibTransId="{853DC92B-F65A-4F14-B8FC-1BEF55726819}"/>
    <dgm:cxn modelId="{8EB019EF-5DFF-440C-8761-B1B83602BE09}" srcId="{1624406D-E54B-47FC-AFB9-B7B26A79EF12}" destId="{F28A5D43-AE31-4F82-9121-B5EE7CE3DEDA}" srcOrd="1" destOrd="0" parTransId="{0411258E-4DCE-45CC-B7D1-206F81852CAB}" sibTransId="{597AF6E8-0E60-494B-A056-6193532F36AC}"/>
    <dgm:cxn modelId="{81985AFE-9952-4275-A867-12A66F389E66}" srcId="{DA6A98FA-E76D-4685-9039-F0CB16F9E5CD}" destId="{1A3CAF84-2C95-46BC-947B-DB53F30092AE}" srcOrd="0" destOrd="0" parTransId="{A4BD6C81-0296-4F9E-8EBE-E287B4424B0C}" sibTransId="{3B83BB79-FA85-4CDF-96C2-D3C6EEAA4F3E}"/>
    <dgm:cxn modelId="{8D34131B-65AD-412F-B1CC-94B9AC6E2591}" type="presParOf" srcId="{D3031984-F784-4D58-9C5B-F1B0ABC59030}" destId="{FF8ABC70-924B-4AF9-92A4-21D7112351A8}" srcOrd="0" destOrd="0" presId="urn:microsoft.com/office/officeart/2018/5/layout/CenteredIconLabelDescriptionList"/>
    <dgm:cxn modelId="{15626E90-84AB-46F8-B602-6F68571D1BA4}" type="presParOf" srcId="{FF8ABC70-924B-4AF9-92A4-21D7112351A8}" destId="{5C6D7111-BD61-4721-B5E7-77B7B6FF7F9A}" srcOrd="0" destOrd="0" presId="urn:microsoft.com/office/officeart/2018/5/layout/CenteredIconLabelDescriptionList"/>
    <dgm:cxn modelId="{D135715D-491F-484C-B229-03CD25C04D43}" type="presParOf" srcId="{FF8ABC70-924B-4AF9-92A4-21D7112351A8}" destId="{D33FEAFA-6C78-4CE3-BEE0-905B1BAE764D}" srcOrd="1" destOrd="0" presId="urn:microsoft.com/office/officeart/2018/5/layout/CenteredIconLabelDescriptionList"/>
    <dgm:cxn modelId="{81F3BD54-1B57-4B8B-AB9F-9BC463E5E36B}" type="presParOf" srcId="{FF8ABC70-924B-4AF9-92A4-21D7112351A8}" destId="{07BFC4CC-3C84-4DB9-8543-C75FBC480CF3}" srcOrd="2" destOrd="0" presId="urn:microsoft.com/office/officeart/2018/5/layout/CenteredIconLabelDescriptionList"/>
    <dgm:cxn modelId="{5F10BA42-8C6A-4417-B08E-0426A59435E7}" type="presParOf" srcId="{FF8ABC70-924B-4AF9-92A4-21D7112351A8}" destId="{6C9C7B26-605B-4475-8C07-9AFF4E05F26D}" srcOrd="3" destOrd="0" presId="urn:microsoft.com/office/officeart/2018/5/layout/CenteredIconLabelDescriptionList"/>
    <dgm:cxn modelId="{0D4D8E38-DA8E-47C4-8E2D-8FB0191B4A8B}" type="presParOf" srcId="{FF8ABC70-924B-4AF9-92A4-21D7112351A8}" destId="{FD348C98-2BA3-464C-A667-8437C4F091C0}" srcOrd="4" destOrd="0" presId="urn:microsoft.com/office/officeart/2018/5/layout/CenteredIconLabelDescriptionList"/>
    <dgm:cxn modelId="{799F22F1-4AE8-4E75-9B33-A7E02B23755A}" type="presParOf" srcId="{D3031984-F784-4D58-9C5B-F1B0ABC59030}" destId="{269F027F-D2BD-4ADD-ACEE-063EF07121AC}" srcOrd="1" destOrd="0" presId="urn:microsoft.com/office/officeart/2018/5/layout/CenteredIconLabelDescriptionList"/>
    <dgm:cxn modelId="{AC6ACF80-8B1B-4999-B0E4-A4AA6158179D}" type="presParOf" srcId="{D3031984-F784-4D58-9C5B-F1B0ABC59030}" destId="{C0F6E974-B1D0-4059-911B-7873731251CA}" srcOrd="2" destOrd="0" presId="urn:microsoft.com/office/officeart/2018/5/layout/CenteredIconLabelDescriptionList"/>
    <dgm:cxn modelId="{401321A4-165B-4AB8-83AE-FBCB0E7C8F49}" type="presParOf" srcId="{C0F6E974-B1D0-4059-911B-7873731251CA}" destId="{EC32EC60-780A-4FA1-BA6D-A192B59FD7F8}" srcOrd="0" destOrd="0" presId="urn:microsoft.com/office/officeart/2018/5/layout/CenteredIconLabelDescriptionList"/>
    <dgm:cxn modelId="{DBEA79C4-C6D0-4661-92D1-055321BE04DD}" type="presParOf" srcId="{C0F6E974-B1D0-4059-911B-7873731251CA}" destId="{B45D52A1-24A6-4F14-A59E-88553AB5A965}" srcOrd="1" destOrd="0" presId="urn:microsoft.com/office/officeart/2018/5/layout/CenteredIconLabelDescriptionList"/>
    <dgm:cxn modelId="{5515964A-AC9D-478C-A4A6-1E5A79592529}" type="presParOf" srcId="{C0F6E974-B1D0-4059-911B-7873731251CA}" destId="{FF6BFA5E-2E4B-4523-9976-7E90BD81DC7D}" srcOrd="2" destOrd="0" presId="urn:microsoft.com/office/officeart/2018/5/layout/CenteredIconLabelDescriptionList"/>
    <dgm:cxn modelId="{CD2C56FA-FE73-4916-81A3-9E364F46E1BF}" type="presParOf" srcId="{C0F6E974-B1D0-4059-911B-7873731251CA}" destId="{7FA253C6-2F1A-4B08-8072-8736F704A7B3}" srcOrd="3" destOrd="0" presId="urn:microsoft.com/office/officeart/2018/5/layout/CenteredIconLabelDescriptionList"/>
    <dgm:cxn modelId="{15B1CF57-C0C4-4316-8EF6-3E7B14FE2117}" type="presParOf" srcId="{C0F6E974-B1D0-4059-911B-7873731251CA}" destId="{124ECFAB-90A2-45F9-9CC2-C787228A01DF}" srcOrd="4" destOrd="0" presId="urn:microsoft.com/office/officeart/2018/5/layout/CenteredIconLabelDescriptionList"/>
    <dgm:cxn modelId="{9E0DF17E-7DA6-4FDD-9577-8809E835A232}" type="presParOf" srcId="{D3031984-F784-4D58-9C5B-F1B0ABC59030}" destId="{63C2016D-0BB7-407F-9D58-77A49933518A}" srcOrd="3" destOrd="0" presId="urn:microsoft.com/office/officeart/2018/5/layout/CenteredIconLabelDescriptionList"/>
    <dgm:cxn modelId="{A9EC495A-3654-4F0D-AC67-0E781EA5EC94}" type="presParOf" srcId="{D3031984-F784-4D58-9C5B-F1B0ABC59030}" destId="{51035CF9-8FF8-4539-9DF3-F7F6D3733973}" srcOrd="4" destOrd="0" presId="urn:microsoft.com/office/officeart/2018/5/layout/CenteredIconLabelDescriptionList"/>
    <dgm:cxn modelId="{85CC412B-CDDF-4167-8952-D02377F74AF7}" type="presParOf" srcId="{51035CF9-8FF8-4539-9DF3-F7F6D3733973}" destId="{9A5AD894-9C42-435E-B691-D6C4335A8B80}" srcOrd="0" destOrd="0" presId="urn:microsoft.com/office/officeart/2018/5/layout/CenteredIconLabelDescriptionList"/>
    <dgm:cxn modelId="{72A67836-200D-4705-BB73-23B2CCF30032}" type="presParOf" srcId="{51035CF9-8FF8-4539-9DF3-F7F6D3733973}" destId="{A45AF55A-DAAF-4C47-8682-5A35906E683A}" srcOrd="1" destOrd="0" presId="urn:microsoft.com/office/officeart/2018/5/layout/CenteredIconLabelDescriptionList"/>
    <dgm:cxn modelId="{2B7013AB-1353-4C47-BEF4-9A4CFE36E4B9}" type="presParOf" srcId="{51035CF9-8FF8-4539-9DF3-F7F6D3733973}" destId="{E0F655B0-49C9-44DF-BF7C-45F65164D30E}" srcOrd="2" destOrd="0" presId="urn:microsoft.com/office/officeart/2018/5/layout/CenteredIconLabelDescriptionList"/>
    <dgm:cxn modelId="{7505631C-5DF9-4DED-B30E-283FFA9FA7A0}" type="presParOf" srcId="{51035CF9-8FF8-4539-9DF3-F7F6D3733973}" destId="{0B9A6B73-35FC-4B2D-BE5A-89EC79A92288}" srcOrd="3" destOrd="0" presId="urn:microsoft.com/office/officeart/2018/5/layout/CenteredIconLabelDescriptionList"/>
    <dgm:cxn modelId="{F6C08961-78BC-4826-82FD-F7DF686B01DE}" type="presParOf" srcId="{51035CF9-8FF8-4539-9DF3-F7F6D3733973}" destId="{5636F40E-072C-4033-A406-79BAC1495F9E}" srcOrd="4" destOrd="0" presId="urn:microsoft.com/office/officeart/2018/5/layout/CenteredIconLabelDescriptionList"/>
    <dgm:cxn modelId="{DFC8DC5C-7E41-4370-A2DF-83B8137721F2}" type="presParOf" srcId="{D3031984-F784-4D58-9C5B-F1B0ABC59030}" destId="{79DDC473-1476-4FB3-AC7F-D70BAA024D55}" srcOrd="5" destOrd="0" presId="urn:microsoft.com/office/officeart/2018/5/layout/CenteredIconLabelDescriptionList"/>
    <dgm:cxn modelId="{4F7D4DC9-1A65-47CC-B548-C54770F50260}" type="presParOf" srcId="{D3031984-F784-4D58-9C5B-F1B0ABC59030}" destId="{959B2825-BC64-4A76-82B1-92A795C59885}" srcOrd="6" destOrd="0" presId="urn:microsoft.com/office/officeart/2018/5/layout/CenteredIconLabelDescriptionList"/>
    <dgm:cxn modelId="{3D02B160-3F6D-4933-801C-F3DEECE990D7}" type="presParOf" srcId="{959B2825-BC64-4A76-82B1-92A795C59885}" destId="{CBF08BA0-E633-4661-B2EE-CAE0CC5C84EE}" srcOrd="0" destOrd="0" presId="urn:microsoft.com/office/officeart/2018/5/layout/CenteredIconLabelDescriptionList"/>
    <dgm:cxn modelId="{B4E0E608-447F-4E6E-AE5C-00CBA1DBA7A8}" type="presParOf" srcId="{959B2825-BC64-4A76-82B1-92A795C59885}" destId="{AEDA9939-C827-480C-BA45-DEDD877E9771}" srcOrd="1" destOrd="0" presId="urn:microsoft.com/office/officeart/2018/5/layout/CenteredIconLabelDescriptionList"/>
    <dgm:cxn modelId="{30C714A0-80EA-4462-A49D-D3E1341D0ADC}" type="presParOf" srcId="{959B2825-BC64-4A76-82B1-92A795C59885}" destId="{E6128161-B212-458A-AEC3-2127C86003C4}" srcOrd="2" destOrd="0" presId="urn:microsoft.com/office/officeart/2018/5/layout/CenteredIconLabelDescriptionList"/>
    <dgm:cxn modelId="{60492AF7-5CED-4614-8AEC-8531877CB983}" type="presParOf" srcId="{959B2825-BC64-4A76-82B1-92A795C59885}" destId="{42548ACD-EE82-42B8-BA13-6E833E31BB39}" srcOrd="3" destOrd="0" presId="urn:microsoft.com/office/officeart/2018/5/layout/CenteredIconLabelDescriptionList"/>
    <dgm:cxn modelId="{8A747985-615A-4EAA-B6EE-DE3BEB128488}" type="presParOf" srcId="{959B2825-BC64-4A76-82B1-92A795C59885}" destId="{819F0976-F5A1-4D64-8C95-39538712F69D}" srcOrd="4" destOrd="0" presId="urn:microsoft.com/office/officeart/2018/5/layout/CenteredIconLabelDescriptionList"/>
    <dgm:cxn modelId="{774880A0-A93E-4DB1-966D-725F10A80DC2}" type="presParOf" srcId="{D3031984-F784-4D58-9C5B-F1B0ABC59030}" destId="{615702BA-39BF-4FCE-9057-0ACA7078C0AC}" srcOrd="7" destOrd="0" presId="urn:microsoft.com/office/officeart/2018/5/layout/CenteredIconLabelDescriptionList"/>
    <dgm:cxn modelId="{C9BA9998-0B24-43D0-8939-F8E832E73E5C}" type="presParOf" srcId="{D3031984-F784-4D58-9C5B-F1B0ABC59030}" destId="{CECC3D5A-95E1-4329-8AB4-812C886534CA}" srcOrd="8" destOrd="0" presId="urn:microsoft.com/office/officeart/2018/5/layout/CenteredIconLabelDescriptionList"/>
    <dgm:cxn modelId="{B2A7C6BC-52B4-4124-8BE6-ED08ADE65D5E}" type="presParOf" srcId="{CECC3D5A-95E1-4329-8AB4-812C886534CA}" destId="{A08A0BD5-0D4E-4367-AB81-09F29E9702A3}" srcOrd="0" destOrd="0" presId="urn:microsoft.com/office/officeart/2018/5/layout/CenteredIconLabelDescriptionList"/>
    <dgm:cxn modelId="{C683E05D-31EF-4733-966F-47C97C1E5260}" type="presParOf" srcId="{CECC3D5A-95E1-4329-8AB4-812C886534CA}" destId="{31D77A2D-7FB0-4141-8FA3-8E3AA58D31A2}" srcOrd="1" destOrd="0" presId="urn:microsoft.com/office/officeart/2018/5/layout/CenteredIconLabelDescriptionList"/>
    <dgm:cxn modelId="{02CA83C5-3C3F-4C8C-AB26-942826FDAA35}" type="presParOf" srcId="{CECC3D5A-95E1-4329-8AB4-812C886534CA}" destId="{8543231D-435F-4026-B18A-2443A3FCEBF3}" srcOrd="2" destOrd="0" presId="urn:microsoft.com/office/officeart/2018/5/layout/CenteredIconLabelDescriptionList"/>
    <dgm:cxn modelId="{44217635-DCB1-483F-AE81-25752379D9EA}" type="presParOf" srcId="{CECC3D5A-95E1-4329-8AB4-812C886534CA}" destId="{89591CF4-936F-434D-8A5B-507A18AA1FAF}" srcOrd="3" destOrd="0" presId="urn:microsoft.com/office/officeart/2018/5/layout/CenteredIconLabelDescriptionList"/>
    <dgm:cxn modelId="{4229F206-DED9-4ACC-8D35-9AEDBC09D289}" type="presParOf" srcId="{CECC3D5A-95E1-4329-8AB4-812C886534CA}" destId="{5131DAAA-87B7-4594-B6E7-F1ABDA4D2CC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A3800BE-EFC1-41D3-B0C5-7210B036DF6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C6F9CED-AE0A-4E53-A1E4-238F534F663B}">
      <dgm:prSet/>
      <dgm:spPr/>
      <dgm:t>
        <a:bodyPr/>
        <a:lstStyle/>
        <a:p>
          <a:r>
            <a:rPr lang="en-US"/>
            <a:t>Preprocessing</a:t>
          </a:r>
        </a:p>
      </dgm:t>
    </dgm:pt>
    <dgm:pt modelId="{04CAF515-C3B9-45F9-BD4A-A04327710C27}" type="parTrans" cxnId="{81A5239D-19F8-4E1B-802F-FD5562A263C5}">
      <dgm:prSet/>
      <dgm:spPr/>
      <dgm:t>
        <a:bodyPr/>
        <a:lstStyle/>
        <a:p>
          <a:endParaRPr lang="en-US"/>
        </a:p>
      </dgm:t>
    </dgm:pt>
    <dgm:pt modelId="{CADCC2C6-6249-46EF-A451-90289F7C7F4F}" type="sibTrans" cxnId="{81A5239D-19F8-4E1B-802F-FD5562A263C5}">
      <dgm:prSet/>
      <dgm:spPr/>
      <dgm:t>
        <a:bodyPr/>
        <a:lstStyle/>
        <a:p>
          <a:endParaRPr lang="en-US"/>
        </a:p>
      </dgm:t>
    </dgm:pt>
    <dgm:pt modelId="{B80C908C-7D2D-4B0A-96B7-EFBC1653FE47}">
      <dgm:prSet/>
      <dgm:spPr/>
      <dgm:t>
        <a:bodyPr/>
        <a:lstStyle/>
        <a:p>
          <a:r>
            <a:rPr lang="en-US"/>
            <a:t>preText</a:t>
          </a:r>
        </a:p>
      </dgm:t>
    </dgm:pt>
    <dgm:pt modelId="{AE0355C1-DE9B-429D-8374-4F83E4450093}" type="parTrans" cxnId="{21BB822F-4415-4A95-A0C1-7B7F3E9446E0}">
      <dgm:prSet/>
      <dgm:spPr/>
      <dgm:t>
        <a:bodyPr/>
        <a:lstStyle/>
        <a:p>
          <a:endParaRPr lang="en-US"/>
        </a:p>
      </dgm:t>
    </dgm:pt>
    <dgm:pt modelId="{83B276C8-808E-4424-AF31-B4159C434932}" type="sibTrans" cxnId="{21BB822F-4415-4A95-A0C1-7B7F3E9446E0}">
      <dgm:prSet/>
      <dgm:spPr/>
      <dgm:t>
        <a:bodyPr/>
        <a:lstStyle/>
        <a:p>
          <a:endParaRPr lang="en-US"/>
        </a:p>
      </dgm:t>
    </dgm:pt>
    <dgm:pt modelId="{1E79859A-F77A-4F93-87C0-1B8B28BA5E41}">
      <dgm:prSet/>
      <dgm:spPr/>
      <dgm:t>
        <a:bodyPr/>
        <a:lstStyle/>
        <a:p>
          <a:r>
            <a:rPr lang="en-US"/>
            <a:t>Classification: Confusion Matrix </a:t>
          </a:r>
        </a:p>
      </dgm:t>
    </dgm:pt>
    <dgm:pt modelId="{D8C60D69-4138-46BB-8584-C77C0E6459BE}" type="parTrans" cxnId="{AE005E9D-049E-4598-AD40-E22355FF3E4A}">
      <dgm:prSet/>
      <dgm:spPr/>
      <dgm:t>
        <a:bodyPr/>
        <a:lstStyle/>
        <a:p>
          <a:endParaRPr lang="en-US"/>
        </a:p>
      </dgm:t>
    </dgm:pt>
    <dgm:pt modelId="{43BB3509-9DE9-41F4-BE9B-DDF823A604CB}" type="sibTrans" cxnId="{AE005E9D-049E-4598-AD40-E22355FF3E4A}">
      <dgm:prSet/>
      <dgm:spPr/>
      <dgm:t>
        <a:bodyPr/>
        <a:lstStyle/>
        <a:p>
          <a:endParaRPr lang="en-US"/>
        </a:p>
      </dgm:t>
    </dgm:pt>
    <dgm:pt modelId="{BBB5BA3C-C605-4C4E-BD85-7FB3196EE075}">
      <dgm:prSet/>
      <dgm:spPr/>
      <dgm:t>
        <a:bodyPr/>
        <a:lstStyle/>
        <a:p>
          <a:r>
            <a:rPr lang="en-US"/>
            <a:t>Accuracy </a:t>
          </a:r>
        </a:p>
      </dgm:t>
    </dgm:pt>
    <dgm:pt modelId="{B620965D-655D-42B8-BB32-CB3A1E6987B7}" type="parTrans" cxnId="{5423531D-5FB1-4CC9-8D05-4495AE175425}">
      <dgm:prSet/>
      <dgm:spPr/>
      <dgm:t>
        <a:bodyPr/>
        <a:lstStyle/>
        <a:p>
          <a:endParaRPr lang="en-US"/>
        </a:p>
      </dgm:t>
    </dgm:pt>
    <dgm:pt modelId="{1AF5FA16-7215-435A-A7DA-595C467EC0C7}" type="sibTrans" cxnId="{5423531D-5FB1-4CC9-8D05-4495AE175425}">
      <dgm:prSet/>
      <dgm:spPr/>
      <dgm:t>
        <a:bodyPr/>
        <a:lstStyle/>
        <a:p>
          <a:endParaRPr lang="en-US"/>
        </a:p>
      </dgm:t>
    </dgm:pt>
    <dgm:pt modelId="{0EAA8108-3866-417D-8C72-66BFAF1BD20F}">
      <dgm:prSet/>
      <dgm:spPr/>
      <dgm:t>
        <a:bodyPr/>
        <a:lstStyle/>
        <a:p>
          <a:r>
            <a:rPr lang="en-US"/>
            <a:t>Precision</a:t>
          </a:r>
        </a:p>
      </dgm:t>
    </dgm:pt>
    <dgm:pt modelId="{90240362-7522-4D1C-BF49-19C0D0E2D5A3}" type="parTrans" cxnId="{F761467B-8C4C-40AA-B469-B0C94AE83A0F}">
      <dgm:prSet/>
      <dgm:spPr/>
      <dgm:t>
        <a:bodyPr/>
        <a:lstStyle/>
        <a:p>
          <a:endParaRPr lang="en-US"/>
        </a:p>
      </dgm:t>
    </dgm:pt>
    <dgm:pt modelId="{7F700496-0B0D-4140-92E3-E997D05E1653}" type="sibTrans" cxnId="{F761467B-8C4C-40AA-B469-B0C94AE83A0F}">
      <dgm:prSet/>
      <dgm:spPr/>
      <dgm:t>
        <a:bodyPr/>
        <a:lstStyle/>
        <a:p>
          <a:endParaRPr lang="en-US"/>
        </a:p>
      </dgm:t>
    </dgm:pt>
    <dgm:pt modelId="{35520B34-2DF3-4241-A141-33F6C192FBF5}">
      <dgm:prSet/>
      <dgm:spPr/>
      <dgm:t>
        <a:bodyPr/>
        <a:lstStyle/>
        <a:p>
          <a:r>
            <a:rPr lang="en-US"/>
            <a:t>Recall </a:t>
          </a:r>
        </a:p>
      </dgm:t>
    </dgm:pt>
    <dgm:pt modelId="{6DE694D9-D845-45E1-835E-981F40FAA607}" type="parTrans" cxnId="{87C973F0-74A2-4AC2-9E18-111073E78F3D}">
      <dgm:prSet/>
      <dgm:spPr/>
      <dgm:t>
        <a:bodyPr/>
        <a:lstStyle/>
        <a:p>
          <a:endParaRPr lang="en-US"/>
        </a:p>
      </dgm:t>
    </dgm:pt>
    <dgm:pt modelId="{26EDD5B6-E2E1-4A5F-8455-C82ADDD48125}" type="sibTrans" cxnId="{87C973F0-74A2-4AC2-9E18-111073E78F3D}">
      <dgm:prSet/>
      <dgm:spPr/>
      <dgm:t>
        <a:bodyPr/>
        <a:lstStyle/>
        <a:p>
          <a:endParaRPr lang="en-US"/>
        </a:p>
      </dgm:t>
    </dgm:pt>
    <dgm:pt modelId="{C1546CE5-A20A-4EB4-8CA8-E51E6FB1D488}">
      <dgm:prSet/>
      <dgm:spPr/>
      <dgm:t>
        <a:bodyPr/>
        <a:lstStyle/>
        <a:p>
          <a:r>
            <a:rPr lang="en-US"/>
            <a:t>Specificity</a:t>
          </a:r>
        </a:p>
      </dgm:t>
    </dgm:pt>
    <dgm:pt modelId="{58892267-744E-493D-B11F-055CF58AEB0A}" type="parTrans" cxnId="{815B3908-1D13-4D44-9657-C9BA636B5FE3}">
      <dgm:prSet/>
      <dgm:spPr/>
      <dgm:t>
        <a:bodyPr/>
        <a:lstStyle/>
        <a:p>
          <a:endParaRPr lang="en-US"/>
        </a:p>
      </dgm:t>
    </dgm:pt>
    <dgm:pt modelId="{5495E16D-8AC7-4334-A130-832F19C44973}" type="sibTrans" cxnId="{815B3908-1D13-4D44-9657-C9BA636B5FE3}">
      <dgm:prSet/>
      <dgm:spPr/>
      <dgm:t>
        <a:bodyPr/>
        <a:lstStyle/>
        <a:p>
          <a:endParaRPr lang="en-US"/>
        </a:p>
      </dgm:t>
    </dgm:pt>
    <dgm:pt modelId="{93C2073E-0347-4B1B-94BB-D36AF322E800}">
      <dgm:prSet/>
      <dgm:spPr/>
      <dgm:t>
        <a:bodyPr/>
        <a:lstStyle/>
        <a:p>
          <a:r>
            <a:rPr lang="en-US"/>
            <a:t>F1 Score </a:t>
          </a:r>
        </a:p>
      </dgm:t>
    </dgm:pt>
    <dgm:pt modelId="{19BA2449-A3CD-4D95-AD7E-9A8F371DDE74}" type="parTrans" cxnId="{D4547D2E-E776-48DF-BF19-208B86B66B34}">
      <dgm:prSet/>
      <dgm:spPr/>
      <dgm:t>
        <a:bodyPr/>
        <a:lstStyle/>
        <a:p>
          <a:endParaRPr lang="en-US"/>
        </a:p>
      </dgm:t>
    </dgm:pt>
    <dgm:pt modelId="{E292FF02-859D-4CE7-9D2D-7EBEF6764560}" type="sibTrans" cxnId="{D4547D2E-E776-48DF-BF19-208B86B66B34}">
      <dgm:prSet/>
      <dgm:spPr/>
      <dgm:t>
        <a:bodyPr/>
        <a:lstStyle/>
        <a:p>
          <a:endParaRPr lang="en-US"/>
        </a:p>
      </dgm:t>
    </dgm:pt>
    <dgm:pt modelId="{988C188F-C878-4A2C-8AE8-8AD5318F6E4A}">
      <dgm:prSet/>
      <dgm:spPr/>
      <dgm:t>
        <a:bodyPr/>
        <a:lstStyle/>
        <a:p>
          <a:r>
            <a:rPr lang="en-US" i="0"/>
            <a:t>Regression Tasks </a:t>
          </a:r>
          <a:endParaRPr lang="en-US"/>
        </a:p>
      </dgm:t>
    </dgm:pt>
    <dgm:pt modelId="{326F0D00-3580-4A7A-BE00-22394E988603}" type="parTrans" cxnId="{AC0FF2A7-63B1-4129-B952-874B85109172}">
      <dgm:prSet/>
      <dgm:spPr/>
      <dgm:t>
        <a:bodyPr/>
        <a:lstStyle/>
        <a:p>
          <a:endParaRPr lang="en-US"/>
        </a:p>
      </dgm:t>
    </dgm:pt>
    <dgm:pt modelId="{B5C33965-13FE-43BD-B4E3-80D074BFFD82}" type="sibTrans" cxnId="{AC0FF2A7-63B1-4129-B952-874B85109172}">
      <dgm:prSet/>
      <dgm:spPr/>
      <dgm:t>
        <a:bodyPr/>
        <a:lstStyle/>
        <a:p>
          <a:endParaRPr lang="en-US"/>
        </a:p>
      </dgm:t>
    </dgm:pt>
    <dgm:pt modelId="{9726D5D3-2638-43B5-916E-AC3079658618}">
      <dgm:prSet/>
      <dgm:spPr/>
      <dgm:t>
        <a:bodyPr/>
        <a:lstStyle/>
        <a:p>
          <a:r>
            <a:rPr lang="en-US" i="0"/>
            <a:t>Mean Absolute Error (MAE)</a:t>
          </a:r>
          <a:endParaRPr lang="en-US"/>
        </a:p>
      </dgm:t>
    </dgm:pt>
    <dgm:pt modelId="{C04C35CB-4FE8-418E-830A-C7107A149CAF}" type="parTrans" cxnId="{71002EBA-495B-4210-86D4-A6F01EA7B40B}">
      <dgm:prSet/>
      <dgm:spPr/>
      <dgm:t>
        <a:bodyPr/>
        <a:lstStyle/>
        <a:p>
          <a:endParaRPr lang="en-US"/>
        </a:p>
      </dgm:t>
    </dgm:pt>
    <dgm:pt modelId="{9A6FFCDF-0094-47D2-8D1C-348E7178B17C}" type="sibTrans" cxnId="{71002EBA-495B-4210-86D4-A6F01EA7B40B}">
      <dgm:prSet/>
      <dgm:spPr/>
      <dgm:t>
        <a:bodyPr/>
        <a:lstStyle/>
        <a:p>
          <a:endParaRPr lang="en-US"/>
        </a:p>
      </dgm:t>
    </dgm:pt>
    <dgm:pt modelId="{A9597653-94E0-4FD8-B147-6923C54250E8}">
      <dgm:prSet/>
      <dgm:spPr/>
      <dgm:t>
        <a:bodyPr/>
        <a:lstStyle/>
        <a:p>
          <a:r>
            <a:rPr lang="en-US" i="0"/>
            <a:t>Mean Squared Error (MSE)</a:t>
          </a:r>
          <a:endParaRPr lang="en-US"/>
        </a:p>
      </dgm:t>
    </dgm:pt>
    <dgm:pt modelId="{FE6A23F8-698F-4618-9BA7-9F4ABA01BA4E}" type="parTrans" cxnId="{0837E982-4E26-4CA8-B6D2-37801192D1FF}">
      <dgm:prSet/>
      <dgm:spPr/>
      <dgm:t>
        <a:bodyPr/>
        <a:lstStyle/>
        <a:p>
          <a:endParaRPr lang="en-US"/>
        </a:p>
      </dgm:t>
    </dgm:pt>
    <dgm:pt modelId="{5479FDEA-2AE9-4E46-BF60-C91A0FCDFF9C}" type="sibTrans" cxnId="{0837E982-4E26-4CA8-B6D2-37801192D1FF}">
      <dgm:prSet/>
      <dgm:spPr/>
      <dgm:t>
        <a:bodyPr/>
        <a:lstStyle/>
        <a:p>
          <a:endParaRPr lang="en-US"/>
        </a:p>
      </dgm:t>
    </dgm:pt>
    <dgm:pt modelId="{2E087678-28D4-44EE-A5C0-3AC631890151}">
      <dgm:prSet/>
      <dgm:spPr/>
      <dgm:t>
        <a:bodyPr/>
        <a:lstStyle/>
        <a:p>
          <a:r>
            <a:rPr lang="en-US" i="0"/>
            <a:t>Root Mean Squared Error (RMSE)</a:t>
          </a:r>
          <a:endParaRPr lang="en-US"/>
        </a:p>
      </dgm:t>
    </dgm:pt>
    <dgm:pt modelId="{D3D01446-9AF6-4707-B8E3-9B98FF81254E}" type="parTrans" cxnId="{CE617D46-5CC6-4BFC-8CED-B95D67CDA3FF}">
      <dgm:prSet/>
      <dgm:spPr/>
      <dgm:t>
        <a:bodyPr/>
        <a:lstStyle/>
        <a:p>
          <a:endParaRPr lang="en-US"/>
        </a:p>
      </dgm:t>
    </dgm:pt>
    <dgm:pt modelId="{E9DDFE5A-DDEC-4193-9FA7-5F802C901221}" type="sibTrans" cxnId="{CE617D46-5CC6-4BFC-8CED-B95D67CDA3FF}">
      <dgm:prSet/>
      <dgm:spPr/>
      <dgm:t>
        <a:bodyPr/>
        <a:lstStyle/>
        <a:p>
          <a:endParaRPr lang="en-US"/>
        </a:p>
      </dgm:t>
    </dgm:pt>
    <dgm:pt modelId="{0906E606-66C5-3A4B-AA08-51181E47C764}" type="pres">
      <dgm:prSet presAssocID="{5A3800BE-EFC1-41D3-B0C5-7210B036DF63}" presName="linear" presStyleCnt="0">
        <dgm:presLayoutVars>
          <dgm:dir/>
          <dgm:animLvl val="lvl"/>
          <dgm:resizeHandles val="exact"/>
        </dgm:presLayoutVars>
      </dgm:prSet>
      <dgm:spPr/>
    </dgm:pt>
    <dgm:pt modelId="{0A5D9857-F48F-0C4A-ADC0-A3B6DB505072}" type="pres">
      <dgm:prSet presAssocID="{EC6F9CED-AE0A-4E53-A1E4-238F534F663B}" presName="parentLin" presStyleCnt="0"/>
      <dgm:spPr/>
    </dgm:pt>
    <dgm:pt modelId="{8C9CED65-F96E-8D49-8592-DEA531534321}" type="pres">
      <dgm:prSet presAssocID="{EC6F9CED-AE0A-4E53-A1E4-238F534F663B}" presName="parentLeftMargin" presStyleLbl="node1" presStyleIdx="0" presStyleCnt="3"/>
      <dgm:spPr/>
    </dgm:pt>
    <dgm:pt modelId="{F0FB456C-CC84-E247-8502-107FFEDADD88}" type="pres">
      <dgm:prSet presAssocID="{EC6F9CED-AE0A-4E53-A1E4-238F534F66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45F21A-70F6-E24B-BAC4-C209CF963375}" type="pres">
      <dgm:prSet presAssocID="{EC6F9CED-AE0A-4E53-A1E4-238F534F663B}" presName="negativeSpace" presStyleCnt="0"/>
      <dgm:spPr/>
    </dgm:pt>
    <dgm:pt modelId="{F9503908-44CE-C047-A835-696DC39A775E}" type="pres">
      <dgm:prSet presAssocID="{EC6F9CED-AE0A-4E53-A1E4-238F534F663B}" presName="childText" presStyleLbl="conFgAcc1" presStyleIdx="0" presStyleCnt="3">
        <dgm:presLayoutVars>
          <dgm:bulletEnabled val="1"/>
        </dgm:presLayoutVars>
      </dgm:prSet>
      <dgm:spPr/>
    </dgm:pt>
    <dgm:pt modelId="{F4308067-66AB-C94B-B8E1-2C94BE863760}" type="pres">
      <dgm:prSet presAssocID="{CADCC2C6-6249-46EF-A451-90289F7C7F4F}" presName="spaceBetweenRectangles" presStyleCnt="0"/>
      <dgm:spPr/>
    </dgm:pt>
    <dgm:pt modelId="{287BB900-924F-7042-80C3-76F3320607BD}" type="pres">
      <dgm:prSet presAssocID="{1E79859A-F77A-4F93-87C0-1B8B28BA5E41}" presName="parentLin" presStyleCnt="0"/>
      <dgm:spPr/>
    </dgm:pt>
    <dgm:pt modelId="{C593840D-414C-5C48-97EF-E4A0D6D7180F}" type="pres">
      <dgm:prSet presAssocID="{1E79859A-F77A-4F93-87C0-1B8B28BA5E41}" presName="parentLeftMargin" presStyleLbl="node1" presStyleIdx="0" presStyleCnt="3"/>
      <dgm:spPr/>
    </dgm:pt>
    <dgm:pt modelId="{2563A7CB-0E17-5549-9AE7-7DEAFED84C2B}" type="pres">
      <dgm:prSet presAssocID="{1E79859A-F77A-4F93-87C0-1B8B28BA5E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222A2DF-C1C0-004D-A7EB-55E6BEC71C0E}" type="pres">
      <dgm:prSet presAssocID="{1E79859A-F77A-4F93-87C0-1B8B28BA5E41}" presName="negativeSpace" presStyleCnt="0"/>
      <dgm:spPr/>
    </dgm:pt>
    <dgm:pt modelId="{71F703BC-3E74-D945-979A-FA04C649BB70}" type="pres">
      <dgm:prSet presAssocID="{1E79859A-F77A-4F93-87C0-1B8B28BA5E41}" presName="childText" presStyleLbl="conFgAcc1" presStyleIdx="1" presStyleCnt="3">
        <dgm:presLayoutVars>
          <dgm:bulletEnabled val="1"/>
        </dgm:presLayoutVars>
      </dgm:prSet>
      <dgm:spPr/>
    </dgm:pt>
    <dgm:pt modelId="{08A85D3B-3797-5F4E-91BA-A904407DA477}" type="pres">
      <dgm:prSet presAssocID="{43BB3509-9DE9-41F4-BE9B-DDF823A604CB}" presName="spaceBetweenRectangles" presStyleCnt="0"/>
      <dgm:spPr/>
    </dgm:pt>
    <dgm:pt modelId="{22F6002F-A9FA-2846-A05E-44BF04935215}" type="pres">
      <dgm:prSet presAssocID="{988C188F-C878-4A2C-8AE8-8AD5318F6E4A}" presName="parentLin" presStyleCnt="0"/>
      <dgm:spPr/>
    </dgm:pt>
    <dgm:pt modelId="{2DB1D0B2-D24A-4D4F-B3E8-D13F263CC983}" type="pres">
      <dgm:prSet presAssocID="{988C188F-C878-4A2C-8AE8-8AD5318F6E4A}" presName="parentLeftMargin" presStyleLbl="node1" presStyleIdx="1" presStyleCnt="3"/>
      <dgm:spPr/>
    </dgm:pt>
    <dgm:pt modelId="{ABBB04BD-C37B-CB4F-850F-7A8BE750477F}" type="pres">
      <dgm:prSet presAssocID="{988C188F-C878-4A2C-8AE8-8AD5318F6E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A6E04EB-A828-AA4B-A783-4E2183697767}" type="pres">
      <dgm:prSet presAssocID="{988C188F-C878-4A2C-8AE8-8AD5318F6E4A}" presName="negativeSpace" presStyleCnt="0"/>
      <dgm:spPr/>
    </dgm:pt>
    <dgm:pt modelId="{9146467F-4477-7F45-9389-0140094B5F92}" type="pres">
      <dgm:prSet presAssocID="{988C188F-C878-4A2C-8AE8-8AD5318F6E4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AE36B01-2324-B545-AD20-E45ABCE08B7B}" type="presOf" srcId="{9726D5D3-2638-43B5-916E-AC3079658618}" destId="{9146467F-4477-7F45-9389-0140094B5F92}" srcOrd="0" destOrd="0" presId="urn:microsoft.com/office/officeart/2005/8/layout/list1"/>
    <dgm:cxn modelId="{14B07204-5A33-E849-BC8F-A680D0A18D78}" type="presOf" srcId="{C1546CE5-A20A-4EB4-8CA8-E51E6FB1D488}" destId="{71F703BC-3E74-D945-979A-FA04C649BB70}" srcOrd="0" destOrd="3" presId="urn:microsoft.com/office/officeart/2005/8/layout/list1"/>
    <dgm:cxn modelId="{815B3908-1D13-4D44-9657-C9BA636B5FE3}" srcId="{1E79859A-F77A-4F93-87C0-1B8B28BA5E41}" destId="{C1546CE5-A20A-4EB4-8CA8-E51E6FB1D488}" srcOrd="3" destOrd="0" parTransId="{58892267-744E-493D-B11F-055CF58AEB0A}" sibTransId="{5495E16D-8AC7-4334-A130-832F19C44973}"/>
    <dgm:cxn modelId="{5423531D-5FB1-4CC9-8D05-4495AE175425}" srcId="{1E79859A-F77A-4F93-87C0-1B8B28BA5E41}" destId="{BBB5BA3C-C605-4C4E-BD85-7FB3196EE075}" srcOrd="0" destOrd="0" parTransId="{B620965D-655D-42B8-BB32-CB3A1E6987B7}" sibTransId="{1AF5FA16-7215-435A-A7DA-595C467EC0C7}"/>
    <dgm:cxn modelId="{D4547D2E-E776-48DF-BF19-208B86B66B34}" srcId="{1E79859A-F77A-4F93-87C0-1B8B28BA5E41}" destId="{93C2073E-0347-4B1B-94BB-D36AF322E800}" srcOrd="4" destOrd="0" parTransId="{19BA2449-A3CD-4D95-AD7E-9A8F371DDE74}" sibTransId="{E292FF02-859D-4CE7-9D2D-7EBEF6764560}"/>
    <dgm:cxn modelId="{21BB822F-4415-4A95-A0C1-7B7F3E9446E0}" srcId="{EC6F9CED-AE0A-4E53-A1E4-238F534F663B}" destId="{B80C908C-7D2D-4B0A-96B7-EFBC1653FE47}" srcOrd="0" destOrd="0" parTransId="{AE0355C1-DE9B-429D-8374-4F83E4450093}" sibTransId="{83B276C8-808E-4424-AF31-B4159C434932}"/>
    <dgm:cxn modelId="{CE617D46-5CC6-4BFC-8CED-B95D67CDA3FF}" srcId="{988C188F-C878-4A2C-8AE8-8AD5318F6E4A}" destId="{2E087678-28D4-44EE-A5C0-3AC631890151}" srcOrd="2" destOrd="0" parTransId="{D3D01446-9AF6-4707-B8E3-9B98FF81254E}" sibTransId="{E9DDFE5A-DDEC-4193-9FA7-5F802C901221}"/>
    <dgm:cxn modelId="{971BCF55-D08A-F74C-B0DA-5BF7D283C6CA}" type="presOf" srcId="{988C188F-C878-4A2C-8AE8-8AD5318F6E4A}" destId="{ABBB04BD-C37B-CB4F-850F-7A8BE750477F}" srcOrd="1" destOrd="0" presId="urn:microsoft.com/office/officeart/2005/8/layout/list1"/>
    <dgm:cxn modelId="{7282C45D-AD3C-FA4A-9203-9824DC6C0D60}" type="presOf" srcId="{A9597653-94E0-4FD8-B147-6923C54250E8}" destId="{9146467F-4477-7F45-9389-0140094B5F92}" srcOrd="0" destOrd="1" presId="urn:microsoft.com/office/officeart/2005/8/layout/list1"/>
    <dgm:cxn modelId="{78369F74-3748-8C4D-89DE-5E2139CDD5EC}" type="presOf" srcId="{B80C908C-7D2D-4B0A-96B7-EFBC1653FE47}" destId="{F9503908-44CE-C047-A835-696DC39A775E}" srcOrd="0" destOrd="0" presId="urn:microsoft.com/office/officeart/2005/8/layout/list1"/>
    <dgm:cxn modelId="{F761467B-8C4C-40AA-B469-B0C94AE83A0F}" srcId="{1E79859A-F77A-4F93-87C0-1B8B28BA5E41}" destId="{0EAA8108-3866-417D-8C72-66BFAF1BD20F}" srcOrd="1" destOrd="0" parTransId="{90240362-7522-4D1C-BF49-19C0D0E2D5A3}" sibTransId="{7F700496-0B0D-4140-92E3-E997D05E1653}"/>
    <dgm:cxn modelId="{0837E982-4E26-4CA8-B6D2-37801192D1FF}" srcId="{988C188F-C878-4A2C-8AE8-8AD5318F6E4A}" destId="{A9597653-94E0-4FD8-B147-6923C54250E8}" srcOrd="1" destOrd="0" parTransId="{FE6A23F8-698F-4618-9BA7-9F4ABA01BA4E}" sibTransId="{5479FDEA-2AE9-4E46-BF60-C91A0FCDFF9C}"/>
    <dgm:cxn modelId="{D1DED885-C848-8A41-A6A6-D267FA1EFAB7}" type="presOf" srcId="{5A3800BE-EFC1-41D3-B0C5-7210B036DF63}" destId="{0906E606-66C5-3A4B-AA08-51181E47C764}" srcOrd="0" destOrd="0" presId="urn:microsoft.com/office/officeart/2005/8/layout/list1"/>
    <dgm:cxn modelId="{AFF46B94-309B-0B44-B5A2-6E3F5A9BD3B6}" type="presOf" srcId="{EC6F9CED-AE0A-4E53-A1E4-238F534F663B}" destId="{8C9CED65-F96E-8D49-8592-DEA531534321}" srcOrd="0" destOrd="0" presId="urn:microsoft.com/office/officeart/2005/8/layout/list1"/>
    <dgm:cxn modelId="{ED423E95-4845-7B4A-9E7A-9AAF8C3628BB}" type="presOf" srcId="{EC6F9CED-AE0A-4E53-A1E4-238F534F663B}" destId="{F0FB456C-CC84-E247-8502-107FFEDADD88}" srcOrd="1" destOrd="0" presId="urn:microsoft.com/office/officeart/2005/8/layout/list1"/>
    <dgm:cxn modelId="{81A5239D-19F8-4E1B-802F-FD5562A263C5}" srcId="{5A3800BE-EFC1-41D3-B0C5-7210B036DF63}" destId="{EC6F9CED-AE0A-4E53-A1E4-238F534F663B}" srcOrd="0" destOrd="0" parTransId="{04CAF515-C3B9-45F9-BD4A-A04327710C27}" sibTransId="{CADCC2C6-6249-46EF-A451-90289F7C7F4F}"/>
    <dgm:cxn modelId="{AE005E9D-049E-4598-AD40-E22355FF3E4A}" srcId="{5A3800BE-EFC1-41D3-B0C5-7210B036DF63}" destId="{1E79859A-F77A-4F93-87C0-1B8B28BA5E41}" srcOrd="1" destOrd="0" parTransId="{D8C60D69-4138-46BB-8584-C77C0E6459BE}" sibTransId="{43BB3509-9DE9-41F4-BE9B-DDF823A604CB}"/>
    <dgm:cxn modelId="{DEADCEA2-5A54-1B44-B80E-F14BD6D28DA6}" type="presOf" srcId="{BBB5BA3C-C605-4C4E-BD85-7FB3196EE075}" destId="{71F703BC-3E74-D945-979A-FA04C649BB70}" srcOrd="0" destOrd="0" presId="urn:microsoft.com/office/officeart/2005/8/layout/list1"/>
    <dgm:cxn modelId="{AC0FF2A7-63B1-4129-B952-874B85109172}" srcId="{5A3800BE-EFC1-41D3-B0C5-7210B036DF63}" destId="{988C188F-C878-4A2C-8AE8-8AD5318F6E4A}" srcOrd="2" destOrd="0" parTransId="{326F0D00-3580-4A7A-BE00-22394E988603}" sibTransId="{B5C33965-13FE-43BD-B4E3-80D074BFFD82}"/>
    <dgm:cxn modelId="{69D30AAE-B7E4-884F-B73C-99F64148DD7D}" type="presOf" srcId="{2E087678-28D4-44EE-A5C0-3AC631890151}" destId="{9146467F-4477-7F45-9389-0140094B5F92}" srcOrd="0" destOrd="2" presId="urn:microsoft.com/office/officeart/2005/8/layout/list1"/>
    <dgm:cxn modelId="{8657ABAE-9F4E-E642-B0E2-A952BE5E492A}" type="presOf" srcId="{35520B34-2DF3-4241-A141-33F6C192FBF5}" destId="{71F703BC-3E74-D945-979A-FA04C649BB70}" srcOrd="0" destOrd="2" presId="urn:microsoft.com/office/officeart/2005/8/layout/list1"/>
    <dgm:cxn modelId="{71002EBA-495B-4210-86D4-A6F01EA7B40B}" srcId="{988C188F-C878-4A2C-8AE8-8AD5318F6E4A}" destId="{9726D5D3-2638-43B5-916E-AC3079658618}" srcOrd="0" destOrd="0" parTransId="{C04C35CB-4FE8-418E-830A-C7107A149CAF}" sibTransId="{9A6FFCDF-0094-47D2-8D1C-348E7178B17C}"/>
    <dgm:cxn modelId="{AF272FD3-2C69-DA46-BE7A-8628EA487D89}" type="presOf" srcId="{1E79859A-F77A-4F93-87C0-1B8B28BA5E41}" destId="{C593840D-414C-5C48-97EF-E4A0D6D7180F}" srcOrd="0" destOrd="0" presId="urn:microsoft.com/office/officeart/2005/8/layout/list1"/>
    <dgm:cxn modelId="{7E7623D8-8B20-134F-8291-E2EB9D1AB1B1}" type="presOf" srcId="{988C188F-C878-4A2C-8AE8-8AD5318F6E4A}" destId="{2DB1D0B2-D24A-4D4F-B3E8-D13F263CC983}" srcOrd="0" destOrd="0" presId="urn:microsoft.com/office/officeart/2005/8/layout/list1"/>
    <dgm:cxn modelId="{4DBA96DB-4ED7-F848-91BD-377117D35C2E}" type="presOf" srcId="{93C2073E-0347-4B1B-94BB-D36AF322E800}" destId="{71F703BC-3E74-D945-979A-FA04C649BB70}" srcOrd="0" destOrd="4" presId="urn:microsoft.com/office/officeart/2005/8/layout/list1"/>
    <dgm:cxn modelId="{87C973F0-74A2-4AC2-9E18-111073E78F3D}" srcId="{1E79859A-F77A-4F93-87C0-1B8B28BA5E41}" destId="{35520B34-2DF3-4241-A141-33F6C192FBF5}" srcOrd="2" destOrd="0" parTransId="{6DE694D9-D845-45E1-835E-981F40FAA607}" sibTransId="{26EDD5B6-E2E1-4A5F-8455-C82ADDD48125}"/>
    <dgm:cxn modelId="{115ED4F6-B9D1-9542-80D6-3F41B309C537}" type="presOf" srcId="{0EAA8108-3866-417D-8C72-66BFAF1BD20F}" destId="{71F703BC-3E74-D945-979A-FA04C649BB70}" srcOrd="0" destOrd="1" presId="urn:microsoft.com/office/officeart/2005/8/layout/list1"/>
    <dgm:cxn modelId="{36FEF4F8-A31B-1F41-BE67-D0CF932433BA}" type="presOf" srcId="{1E79859A-F77A-4F93-87C0-1B8B28BA5E41}" destId="{2563A7CB-0E17-5549-9AE7-7DEAFED84C2B}" srcOrd="1" destOrd="0" presId="urn:microsoft.com/office/officeart/2005/8/layout/list1"/>
    <dgm:cxn modelId="{A8298E2D-709E-244C-A593-D2BF20D43D35}" type="presParOf" srcId="{0906E606-66C5-3A4B-AA08-51181E47C764}" destId="{0A5D9857-F48F-0C4A-ADC0-A3B6DB505072}" srcOrd="0" destOrd="0" presId="urn:microsoft.com/office/officeart/2005/8/layout/list1"/>
    <dgm:cxn modelId="{50E354D5-2D36-474D-9908-DFE5A27F2419}" type="presParOf" srcId="{0A5D9857-F48F-0C4A-ADC0-A3B6DB505072}" destId="{8C9CED65-F96E-8D49-8592-DEA531534321}" srcOrd="0" destOrd="0" presId="urn:microsoft.com/office/officeart/2005/8/layout/list1"/>
    <dgm:cxn modelId="{24B01628-BE0A-3447-B89E-67BC95FFC114}" type="presParOf" srcId="{0A5D9857-F48F-0C4A-ADC0-A3B6DB505072}" destId="{F0FB456C-CC84-E247-8502-107FFEDADD88}" srcOrd="1" destOrd="0" presId="urn:microsoft.com/office/officeart/2005/8/layout/list1"/>
    <dgm:cxn modelId="{B06DA14C-4CE9-3643-B568-9568FC9910EF}" type="presParOf" srcId="{0906E606-66C5-3A4B-AA08-51181E47C764}" destId="{D545F21A-70F6-E24B-BAC4-C209CF963375}" srcOrd="1" destOrd="0" presId="urn:microsoft.com/office/officeart/2005/8/layout/list1"/>
    <dgm:cxn modelId="{938AA7CD-7B50-4443-B877-90EBB8FDD1F7}" type="presParOf" srcId="{0906E606-66C5-3A4B-AA08-51181E47C764}" destId="{F9503908-44CE-C047-A835-696DC39A775E}" srcOrd="2" destOrd="0" presId="urn:microsoft.com/office/officeart/2005/8/layout/list1"/>
    <dgm:cxn modelId="{20691CD5-98D6-8C48-B4B8-49900D3CA6A1}" type="presParOf" srcId="{0906E606-66C5-3A4B-AA08-51181E47C764}" destId="{F4308067-66AB-C94B-B8E1-2C94BE863760}" srcOrd="3" destOrd="0" presId="urn:microsoft.com/office/officeart/2005/8/layout/list1"/>
    <dgm:cxn modelId="{A6A024A0-4D9B-6C4E-8D50-B42086F98741}" type="presParOf" srcId="{0906E606-66C5-3A4B-AA08-51181E47C764}" destId="{287BB900-924F-7042-80C3-76F3320607BD}" srcOrd="4" destOrd="0" presId="urn:microsoft.com/office/officeart/2005/8/layout/list1"/>
    <dgm:cxn modelId="{973BB826-D6BE-CE43-8E3B-0000C8BA687A}" type="presParOf" srcId="{287BB900-924F-7042-80C3-76F3320607BD}" destId="{C593840D-414C-5C48-97EF-E4A0D6D7180F}" srcOrd="0" destOrd="0" presId="urn:microsoft.com/office/officeart/2005/8/layout/list1"/>
    <dgm:cxn modelId="{0E794A30-C264-E640-B820-1709F9EEEEE6}" type="presParOf" srcId="{287BB900-924F-7042-80C3-76F3320607BD}" destId="{2563A7CB-0E17-5549-9AE7-7DEAFED84C2B}" srcOrd="1" destOrd="0" presId="urn:microsoft.com/office/officeart/2005/8/layout/list1"/>
    <dgm:cxn modelId="{EC7D5B70-F742-8748-9FAC-CB73FF1F711E}" type="presParOf" srcId="{0906E606-66C5-3A4B-AA08-51181E47C764}" destId="{1222A2DF-C1C0-004D-A7EB-55E6BEC71C0E}" srcOrd="5" destOrd="0" presId="urn:microsoft.com/office/officeart/2005/8/layout/list1"/>
    <dgm:cxn modelId="{5284FD9B-C009-EE46-A61E-FE25F300B091}" type="presParOf" srcId="{0906E606-66C5-3A4B-AA08-51181E47C764}" destId="{71F703BC-3E74-D945-979A-FA04C649BB70}" srcOrd="6" destOrd="0" presId="urn:microsoft.com/office/officeart/2005/8/layout/list1"/>
    <dgm:cxn modelId="{3DCCF88F-6D06-3046-825E-01A2D3F46DB3}" type="presParOf" srcId="{0906E606-66C5-3A4B-AA08-51181E47C764}" destId="{08A85D3B-3797-5F4E-91BA-A904407DA477}" srcOrd="7" destOrd="0" presId="urn:microsoft.com/office/officeart/2005/8/layout/list1"/>
    <dgm:cxn modelId="{6B162664-BF1F-B24B-98A4-B77CB1546ECC}" type="presParOf" srcId="{0906E606-66C5-3A4B-AA08-51181E47C764}" destId="{22F6002F-A9FA-2846-A05E-44BF04935215}" srcOrd="8" destOrd="0" presId="urn:microsoft.com/office/officeart/2005/8/layout/list1"/>
    <dgm:cxn modelId="{B0A9110E-C974-DE4C-852F-EF9CB2346BC1}" type="presParOf" srcId="{22F6002F-A9FA-2846-A05E-44BF04935215}" destId="{2DB1D0B2-D24A-4D4F-B3E8-D13F263CC983}" srcOrd="0" destOrd="0" presId="urn:microsoft.com/office/officeart/2005/8/layout/list1"/>
    <dgm:cxn modelId="{DB0C74B9-5B5A-CC40-A5D6-42AE72DD72AE}" type="presParOf" srcId="{22F6002F-A9FA-2846-A05E-44BF04935215}" destId="{ABBB04BD-C37B-CB4F-850F-7A8BE750477F}" srcOrd="1" destOrd="0" presId="urn:microsoft.com/office/officeart/2005/8/layout/list1"/>
    <dgm:cxn modelId="{0B2D1DE6-5C75-0A40-ADAF-B77575048F9A}" type="presParOf" srcId="{0906E606-66C5-3A4B-AA08-51181E47C764}" destId="{5A6E04EB-A828-AA4B-A783-4E2183697767}" srcOrd="9" destOrd="0" presId="urn:microsoft.com/office/officeart/2005/8/layout/list1"/>
    <dgm:cxn modelId="{8EC66A60-CE6E-364E-9779-BB282CC9825B}" type="presParOf" srcId="{0906E606-66C5-3A4B-AA08-51181E47C764}" destId="{9146467F-4477-7F45-9389-0140094B5F9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462EFF6-9463-46F3-87C0-D7F59DE9FB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1DC67-FF3D-4804-AE3B-5940E7C71C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Search Engines </a:t>
          </a:r>
        </a:p>
      </dgm:t>
    </dgm:pt>
    <dgm:pt modelId="{1F3F121D-A33B-464A-8CE3-46172EEA3B18}" type="parTrans" cxnId="{F07EC43D-DA80-428F-A22E-E537BF9B1C4C}">
      <dgm:prSet/>
      <dgm:spPr/>
      <dgm:t>
        <a:bodyPr/>
        <a:lstStyle/>
        <a:p>
          <a:endParaRPr lang="en-US"/>
        </a:p>
      </dgm:t>
    </dgm:pt>
    <dgm:pt modelId="{E3D181DD-D45A-4999-B9E3-7433C545BC59}" type="sibTrans" cxnId="{F07EC43D-DA80-428F-A22E-E537BF9B1C4C}">
      <dgm:prSet/>
      <dgm:spPr/>
      <dgm:t>
        <a:bodyPr/>
        <a:lstStyle/>
        <a:p>
          <a:endParaRPr lang="en-US"/>
        </a:p>
      </dgm:t>
    </dgm:pt>
    <dgm:pt modelId="{54FD4A29-EDBE-4876-BAD3-8D67E28CB5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information retrieval </a:t>
          </a:r>
        </a:p>
      </dgm:t>
    </dgm:pt>
    <dgm:pt modelId="{A02BC86F-3516-45E3-8218-288D174AFD69}" type="parTrans" cxnId="{BDC05E56-7BF4-4A3B-AABB-81B0C1237B77}">
      <dgm:prSet/>
      <dgm:spPr/>
      <dgm:t>
        <a:bodyPr/>
        <a:lstStyle/>
        <a:p>
          <a:endParaRPr lang="en-US"/>
        </a:p>
      </dgm:t>
    </dgm:pt>
    <dgm:pt modelId="{DAC2CA09-26DF-4B0F-8CF9-FF5BFB6253FF}" type="sibTrans" cxnId="{BDC05E56-7BF4-4A3B-AABB-81B0C1237B77}">
      <dgm:prSet/>
      <dgm:spPr/>
      <dgm:t>
        <a:bodyPr/>
        <a:lstStyle/>
        <a:p>
          <a:endParaRPr lang="en-US"/>
        </a:p>
      </dgm:t>
    </dgm:pt>
    <dgm:pt modelId="{E00D090A-2019-4775-96D4-1748B73BEF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 Monitoring</a:t>
          </a:r>
        </a:p>
      </dgm:t>
    </dgm:pt>
    <dgm:pt modelId="{317541BF-7120-4CEE-9F2F-33BD86C5F6CC}" type="parTrans" cxnId="{CC793B30-D498-4BB3-AD01-DE7992D17107}">
      <dgm:prSet/>
      <dgm:spPr/>
      <dgm:t>
        <a:bodyPr/>
        <a:lstStyle/>
        <a:p>
          <a:endParaRPr lang="en-US"/>
        </a:p>
      </dgm:t>
    </dgm:pt>
    <dgm:pt modelId="{6FA4A72E-990D-4FF0-8B3C-851CDF4F0D0E}" type="sibTrans" cxnId="{CC793B30-D498-4BB3-AD01-DE7992D17107}">
      <dgm:prSet/>
      <dgm:spPr/>
      <dgm:t>
        <a:bodyPr/>
        <a:lstStyle/>
        <a:p>
          <a:endParaRPr lang="en-US"/>
        </a:p>
      </dgm:t>
    </dgm:pt>
    <dgm:pt modelId="{7D7F5DDB-7035-4C14-95EA-8B3729A8FC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patient records, health forums, and social media</a:t>
          </a:r>
          <a:endParaRPr lang="en-US" dirty="0"/>
        </a:p>
      </dgm:t>
    </dgm:pt>
    <dgm:pt modelId="{E88B19C0-3F99-431A-B077-1F075D015D7D}" type="parTrans" cxnId="{B717ABA0-C368-40BA-9163-15F07F99FBFB}">
      <dgm:prSet/>
      <dgm:spPr/>
      <dgm:t>
        <a:bodyPr/>
        <a:lstStyle/>
        <a:p>
          <a:endParaRPr lang="en-US"/>
        </a:p>
      </dgm:t>
    </dgm:pt>
    <dgm:pt modelId="{4336A99F-D074-43FC-85BE-BEFD1F901FAD}" type="sibTrans" cxnId="{B717ABA0-C368-40BA-9163-15F07F99FBFB}">
      <dgm:prSet/>
      <dgm:spPr/>
      <dgm:t>
        <a:bodyPr/>
        <a:lstStyle/>
        <a:p>
          <a:endParaRPr lang="en-US"/>
        </a:p>
      </dgm:t>
    </dgm:pt>
    <dgm:pt modelId="{BE1FDE36-FECA-44D7-A450-5E6CD0D59E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Recommendation Systems </a:t>
          </a:r>
          <a:endParaRPr lang="en-US" dirty="0"/>
        </a:p>
      </dgm:t>
    </dgm:pt>
    <dgm:pt modelId="{F2F357E4-17F3-41FC-A592-813AAE7BB8CA}" type="parTrans" cxnId="{32CFD9D5-5EA9-4B1F-8217-65C635837A76}">
      <dgm:prSet/>
      <dgm:spPr/>
      <dgm:t>
        <a:bodyPr/>
        <a:lstStyle/>
        <a:p>
          <a:endParaRPr lang="en-US"/>
        </a:p>
      </dgm:t>
    </dgm:pt>
    <dgm:pt modelId="{636459F7-7C6B-4278-B207-0A39FA4A49EA}" type="sibTrans" cxnId="{32CFD9D5-5EA9-4B1F-8217-65C635837A76}">
      <dgm:prSet/>
      <dgm:spPr/>
      <dgm:t>
        <a:bodyPr/>
        <a:lstStyle/>
        <a:p>
          <a:endParaRPr lang="en-US"/>
        </a:p>
      </dgm:t>
    </dgm:pt>
    <dgm:pt modelId="{C7F11102-1AFA-487E-A76A-93118D5EB0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Email Filtering</a:t>
          </a:r>
          <a:endParaRPr lang="en-US" dirty="0"/>
        </a:p>
      </dgm:t>
    </dgm:pt>
    <dgm:pt modelId="{1ECF28F7-069E-4C9A-94B9-E1BC2E3233D0}" type="parTrans" cxnId="{76881882-8A2F-4174-9656-2AAE11396A35}">
      <dgm:prSet/>
      <dgm:spPr/>
      <dgm:t>
        <a:bodyPr/>
        <a:lstStyle/>
        <a:p>
          <a:endParaRPr lang="en-US"/>
        </a:p>
      </dgm:t>
    </dgm:pt>
    <dgm:pt modelId="{4E6DE40F-AFA5-4B9B-9D0B-1F3695AA5160}" type="sibTrans" cxnId="{76881882-8A2F-4174-9656-2AAE11396A35}">
      <dgm:prSet/>
      <dgm:spPr/>
      <dgm:t>
        <a:bodyPr/>
        <a:lstStyle/>
        <a:p>
          <a:endParaRPr lang="en-US"/>
        </a:p>
      </dgm:t>
    </dgm:pt>
    <dgm:pt modelId="{3F81E31E-7AB2-41DA-9CD2-B39409A3E5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 Translation</a:t>
          </a:r>
          <a:endParaRPr lang="en-US" dirty="0"/>
        </a:p>
      </dgm:t>
    </dgm:pt>
    <dgm:pt modelId="{7F5D9D81-E161-4401-B4CD-979E3AB59017}" type="parTrans" cxnId="{1A46DF0D-A8B8-4CF4-B0BB-04D900A4E362}">
      <dgm:prSet/>
      <dgm:spPr/>
      <dgm:t>
        <a:bodyPr/>
        <a:lstStyle/>
        <a:p>
          <a:endParaRPr lang="en-US"/>
        </a:p>
      </dgm:t>
    </dgm:pt>
    <dgm:pt modelId="{EFBC51D2-7DE2-4B19-95DB-96DF896C499F}" type="sibTrans" cxnId="{1A46DF0D-A8B8-4CF4-B0BB-04D900A4E362}">
      <dgm:prSet/>
      <dgm:spPr/>
      <dgm:t>
        <a:bodyPr/>
        <a:lstStyle/>
        <a:p>
          <a:endParaRPr lang="en-US"/>
        </a:p>
      </dgm:t>
    </dgm:pt>
    <dgm:pt modelId="{1FD918D7-E7E3-40D3-9A53-C634044AA0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Translate  </a:t>
          </a:r>
        </a:p>
      </dgm:t>
    </dgm:pt>
    <dgm:pt modelId="{3FC08D16-7E0F-4405-AF2B-20DB0FFA1E6A}" type="parTrans" cxnId="{A7BFCD41-C222-4C86-8D90-AD208724E600}">
      <dgm:prSet/>
      <dgm:spPr/>
      <dgm:t>
        <a:bodyPr/>
        <a:lstStyle/>
        <a:p>
          <a:endParaRPr lang="en-US"/>
        </a:p>
      </dgm:t>
    </dgm:pt>
    <dgm:pt modelId="{AE7F16C8-DC2A-44CE-B4F8-270013F65179}" type="sibTrans" cxnId="{A7BFCD41-C222-4C86-8D90-AD208724E600}">
      <dgm:prSet/>
      <dgm:spPr/>
      <dgm:t>
        <a:bodyPr/>
        <a:lstStyle/>
        <a:p>
          <a:endParaRPr lang="en-US"/>
        </a:p>
      </dgm:t>
    </dgm:pt>
    <dgm:pt modelId="{EA364EE9-EBC5-40BF-9FE9-407BDBE8ED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Chatbots and Customer Support </a:t>
          </a:r>
          <a:endParaRPr lang="en-US" dirty="0"/>
        </a:p>
      </dgm:t>
    </dgm:pt>
    <dgm:pt modelId="{61FE6F54-C333-47C9-9537-BA049741D53F}" type="parTrans" cxnId="{D6277DE7-2D2C-4B2E-AE02-8CB705C16A07}">
      <dgm:prSet/>
      <dgm:spPr/>
      <dgm:t>
        <a:bodyPr/>
        <a:lstStyle/>
        <a:p>
          <a:endParaRPr lang="en-US"/>
        </a:p>
      </dgm:t>
    </dgm:pt>
    <dgm:pt modelId="{BC3EEF4C-9A39-4D72-823E-E2E2CBB53F79}" type="sibTrans" cxnId="{D6277DE7-2D2C-4B2E-AE02-8CB705C16A07}">
      <dgm:prSet/>
      <dgm:spPr/>
      <dgm:t>
        <a:bodyPr/>
        <a:lstStyle/>
        <a:p>
          <a:endParaRPr lang="en-US"/>
        </a:p>
      </dgm:t>
    </dgm:pt>
    <dgm:pt modelId="{84C420FD-E876-4DC1-86A0-14840220E3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/>
            <a:t>Finance and Market Analysis </a:t>
          </a:r>
          <a:endParaRPr lang="en-US" dirty="0"/>
        </a:p>
      </dgm:t>
    </dgm:pt>
    <dgm:pt modelId="{92F7C065-174F-4D4A-8A4C-20348B4F7A3D}" type="parTrans" cxnId="{F5FFB298-B9C1-4661-920C-17602F174289}">
      <dgm:prSet/>
      <dgm:spPr/>
      <dgm:t>
        <a:bodyPr/>
        <a:lstStyle/>
        <a:p>
          <a:endParaRPr lang="en-US"/>
        </a:p>
      </dgm:t>
    </dgm:pt>
    <dgm:pt modelId="{5B355D60-B95B-42A3-B904-127EC3DF67C9}" type="sibTrans" cxnId="{F5FFB298-B9C1-4661-920C-17602F174289}">
      <dgm:prSet/>
      <dgm:spPr/>
      <dgm:t>
        <a:bodyPr/>
        <a:lstStyle/>
        <a:p>
          <a:endParaRPr lang="en-US"/>
        </a:p>
      </dgm:t>
    </dgm:pt>
    <dgm:pt modelId="{75BE2BC4-C071-4588-BCE2-C186F361E5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Academia</a:t>
          </a:r>
        </a:p>
      </dgm:t>
    </dgm:pt>
    <dgm:pt modelId="{31D2F8DA-B7E5-43E0-946E-EB26CB29A7AF}" type="parTrans" cxnId="{BD3DDD15-E141-4EEC-8113-3F240CC75233}">
      <dgm:prSet/>
      <dgm:spPr/>
      <dgm:t>
        <a:bodyPr/>
        <a:lstStyle/>
        <a:p>
          <a:endParaRPr lang="en-US"/>
        </a:p>
      </dgm:t>
    </dgm:pt>
    <dgm:pt modelId="{10C69264-B63A-4E53-8DA8-8BA480046FB3}" type="sibTrans" cxnId="{BD3DDD15-E141-4EEC-8113-3F240CC75233}">
      <dgm:prSet/>
      <dgm:spPr/>
      <dgm:t>
        <a:bodyPr/>
        <a:lstStyle/>
        <a:p>
          <a:endParaRPr lang="en-US"/>
        </a:p>
      </dgm:t>
    </dgm:pt>
    <dgm:pt modelId="{309E9F7F-2140-5843-989A-04576BC70D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Netflix, Amazon, Spotify</a:t>
          </a:r>
          <a:endParaRPr lang="en-US" dirty="0"/>
        </a:p>
      </dgm:t>
    </dgm:pt>
    <dgm:pt modelId="{102B3619-B103-F14B-9923-4484D09F052A}" type="parTrans" cxnId="{00B5C2A4-596C-3149-9527-986894A694B8}">
      <dgm:prSet/>
      <dgm:spPr/>
      <dgm:t>
        <a:bodyPr/>
        <a:lstStyle/>
        <a:p>
          <a:endParaRPr lang="en-US"/>
        </a:p>
      </dgm:t>
    </dgm:pt>
    <dgm:pt modelId="{EC2C5454-8374-7745-A46A-9E6A08584B58}" type="sibTrans" cxnId="{00B5C2A4-596C-3149-9527-986894A694B8}">
      <dgm:prSet/>
      <dgm:spPr/>
      <dgm:t>
        <a:bodyPr/>
        <a:lstStyle/>
        <a:p>
          <a:endParaRPr lang="en-US"/>
        </a:p>
      </dgm:t>
    </dgm:pt>
    <dgm:pt modelId="{7CDA6A25-3435-5445-AD77-1FD58720D1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filter out spams, categorize emails </a:t>
          </a:r>
          <a:endParaRPr lang="en-US" dirty="0"/>
        </a:p>
      </dgm:t>
    </dgm:pt>
    <dgm:pt modelId="{2FC86E2F-E319-B04F-AF0B-22F4AA2A5429}" type="parTrans" cxnId="{2318738D-B6ED-D145-8BE6-72B2BC62C55F}">
      <dgm:prSet/>
      <dgm:spPr/>
      <dgm:t>
        <a:bodyPr/>
        <a:lstStyle/>
        <a:p>
          <a:endParaRPr lang="en-US"/>
        </a:p>
      </dgm:t>
    </dgm:pt>
    <dgm:pt modelId="{3ED5DB8F-8658-B84F-B487-C814D164099D}" type="sibTrans" cxnId="{2318738D-B6ED-D145-8BE6-72B2BC62C55F}">
      <dgm:prSet/>
      <dgm:spPr/>
      <dgm:t>
        <a:bodyPr/>
        <a:lstStyle/>
        <a:p>
          <a:endParaRPr lang="en-US"/>
        </a:p>
      </dgm:t>
    </dgm:pt>
    <dgm:pt modelId="{CDADFC51-5237-934B-9B95-C59F840454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market trends, stock price movements, economic shifts </a:t>
          </a:r>
        </a:p>
      </dgm:t>
    </dgm:pt>
    <dgm:pt modelId="{34D6FFA5-66D8-3543-8A5F-DAF8F6914219}" type="parTrans" cxnId="{61C80D47-71A7-A649-84BF-891866F98199}">
      <dgm:prSet/>
      <dgm:spPr/>
      <dgm:t>
        <a:bodyPr/>
        <a:lstStyle/>
        <a:p>
          <a:endParaRPr lang="en-US"/>
        </a:p>
      </dgm:t>
    </dgm:pt>
    <dgm:pt modelId="{0C16C682-A4BD-4343-8487-5451597F63C7}" type="sibTrans" cxnId="{61C80D47-71A7-A649-84BF-891866F98199}">
      <dgm:prSet/>
      <dgm:spPr/>
      <dgm:t>
        <a:bodyPr/>
        <a:lstStyle/>
        <a:p>
          <a:endParaRPr lang="en-US"/>
        </a:p>
      </dgm:t>
    </dgm:pt>
    <dgm:pt modelId="{4374E616-39DD-A344-A8A8-B88965C9E6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answer user queries, book appointments, or troubleshoot problems</a:t>
          </a:r>
          <a:endParaRPr lang="en-US" dirty="0"/>
        </a:p>
      </dgm:t>
    </dgm:pt>
    <dgm:pt modelId="{C1C0489F-05D0-364C-BBF9-FA4F880F4AED}" type="parTrans" cxnId="{58312792-B95D-C446-94FD-EB80DF744D2B}">
      <dgm:prSet/>
      <dgm:spPr/>
      <dgm:t>
        <a:bodyPr/>
        <a:lstStyle/>
        <a:p>
          <a:endParaRPr lang="en-US"/>
        </a:p>
      </dgm:t>
    </dgm:pt>
    <dgm:pt modelId="{BE4CBDA1-58B9-574F-88C8-5BD4FDEA178A}" type="sibTrans" cxnId="{58312792-B95D-C446-94FD-EB80DF744D2B}">
      <dgm:prSet/>
      <dgm:spPr/>
      <dgm:t>
        <a:bodyPr/>
        <a:lstStyle/>
        <a:p>
          <a:endParaRPr lang="en-US"/>
        </a:p>
      </dgm:t>
    </dgm:pt>
    <dgm:pt modelId="{74EC8105-760A-9A42-8410-3F068F0C9D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research </a:t>
          </a:r>
        </a:p>
      </dgm:t>
    </dgm:pt>
    <dgm:pt modelId="{EAD51520-730C-0C4C-B821-344A404D26EE}" type="parTrans" cxnId="{B32A162A-2A5F-E44A-AA34-B745E2939369}">
      <dgm:prSet/>
      <dgm:spPr/>
      <dgm:t>
        <a:bodyPr/>
        <a:lstStyle/>
        <a:p>
          <a:endParaRPr lang="en-US"/>
        </a:p>
      </dgm:t>
    </dgm:pt>
    <dgm:pt modelId="{B8DB02DC-C13B-964F-9239-49ECEE2136CD}" type="sibTrans" cxnId="{B32A162A-2A5F-E44A-AA34-B745E2939369}">
      <dgm:prSet/>
      <dgm:spPr/>
      <dgm:t>
        <a:bodyPr/>
        <a:lstStyle/>
        <a:p>
          <a:endParaRPr lang="en-US"/>
        </a:p>
      </dgm:t>
    </dgm:pt>
    <dgm:pt modelId="{6F5ADFC6-975D-4DE3-A3F2-6368DDCDF441}" type="pres">
      <dgm:prSet presAssocID="{8462EFF6-9463-46F3-87C0-D7F59DE9FBD4}" presName="root" presStyleCnt="0">
        <dgm:presLayoutVars>
          <dgm:dir/>
          <dgm:resizeHandles val="exact"/>
        </dgm:presLayoutVars>
      </dgm:prSet>
      <dgm:spPr/>
    </dgm:pt>
    <dgm:pt modelId="{0C03D301-DE69-4F98-9173-5619395EF300}" type="pres">
      <dgm:prSet presAssocID="{4C01DC67-FF3D-4804-AE3B-5940E7C71CDE}" presName="compNode" presStyleCnt="0"/>
      <dgm:spPr/>
    </dgm:pt>
    <dgm:pt modelId="{F6CB39E7-99ED-4A54-A1B8-2FE8BC347576}" type="pres">
      <dgm:prSet presAssocID="{4C01DC67-FF3D-4804-AE3B-5940E7C71CDE}" presName="bgRect" presStyleLbl="bgShp" presStyleIdx="0" presStyleCnt="8"/>
      <dgm:spPr/>
    </dgm:pt>
    <dgm:pt modelId="{90B482A9-0800-4299-BD29-C6AFDA0A8357}" type="pres">
      <dgm:prSet presAssocID="{4C01DC67-FF3D-4804-AE3B-5940E7C71CDE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82A8FEC-1056-433E-96A9-599D7F6A66EF}" type="pres">
      <dgm:prSet presAssocID="{4C01DC67-FF3D-4804-AE3B-5940E7C71CDE}" presName="spaceRect" presStyleCnt="0"/>
      <dgm:spPr/>
    </dgm:pt>
    <dgm:pt modelId="{54054B00-16A0-47E5-9209-61185292B2FA}" type="pres">
      <dgm:prSet presAssocID="{4C01DC67-FF3D-4804-AE3B-5940E7C71CDE}" presName="parTx" presStyleLbl="revTx" presStyleIdx="0" presStyleCnt="16">
        <dgm:presLayoutVars>
          <dgm:chMax val="0"/>
          <dgm:chPref val="0"/>
        </dgm:presLayoutVars>
      </dgm:prSet>
      <dgm:spPr/>
    </dgm:pt>
    <dgm:pt modelId="{9EA7394D-AF3B-49A5-B6FE-14EE9622E92E}" type="pres">
      <dgm:prSet presAssocID="{4C01DC67-FF3D-4804-AE3B-5940E7C71CDE}" presName="desTx" presStyleLbl="revTx" presStyleIdx="1" presStyleCnt="16">
        <dgm:presLayoutVars/>
      </dgm:prSet>
      <dgm:spPr/>
    </dgm:pt>
    <dgm:pt modelId="{96C4DC85-0088-4BF3-9066-15704D0E7855}" type="pres">
      <dgm:prSet presAssocID="{E3D181DD-D45A-4999-B9E3-7433C545BC59}" presName="sibTrans" presStyleCnt="0"/>
      <dgm:spPr/>
    </dgm:pt>
    <dgm:pt modelId="{B6332152-A16F-4CEF-8BFC-6132713BF248}" type="pres">
      <dgm:prSet presAssocID="{E00D090A-2019-4775-96D4-1748B73BEF7A}" presName="compNode" presStyleCnt="0"/>
      <dgm:spPr/>
    </dgm:pt>
    <dgm:pt modelId="{1A7C6148-21FE-4DD8-812C-438FD2E2BDEA}" type="pres">
      <dgm:prSet presAssocID="{E00D090A-2019-4775-96D4-1748B73BEF7A}" presName="bgRect" presStyleLbl="bgShp" presStyleIdx="1" presStyleCnt="8"/>
      <dgm:spPr/>
    </dgm:pt>
    <dgm:pt modelId="{A5AF710E-EF94-4395-851D-40C4895D1BA0}" type="pres">
      <dgm:prSet presAssocID="{E00D090A-2019-4775-96D4-1748B73BEF7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DEE2BC9-52CD-44E8-BCF3-93D515195B44}" type="pres">
      <dgm:prSet presAssocID="{E00D090A-2019-4775-96D4-1748B73BEF7A}" presName="spaceRect" presStyleCnt="0"/>
      <dgm:spPr/>
    </dgm:pt>
    <dgm:pt modelId="{C6F2AAC1-ECDF-47B4-A01A-432DA047545C}" type="pres">
      <dgm:prSet presAssocID="{E00D090A-2019-4775-96D4-1748B73BEF7A}" presName="parTx" presStyleLbl="revTx" presStyleIdx="2" presStyleCnt="16">
        <dgm:presLayoutVars>
          <dgm:chMax val="0"/>
          <dgm:chPref val="0"/>
        </dgm:presLayoutVars>
      </dgm:prSet>
      <dgm:spPr/>
    </dgm:pt>
    <dgm:pt modelId="{B7238D69-46CB-418F-8C00-BC1F17FA5877}" type="pres">
      <dgm:prSet presAssocID="{E00D090A-2019-4775-96D4-1748B73BEF7A}" presName="desTx" presStyleLbl="revTx" presStyleIdx="3" presStyleCnt="16">
        <dgm:presLayoutVars/>
      </dgm:prSet>
      <dgm:spPr/>
    </dgm:pt>
    <dgm:pt modelId="{BBF031D8-C263-4974-BDC5-4C601D3E3E7F}" type="pres">
      <dgm:prSet presAssocID="{6FA4A72E-990D-4FF0-8B3C-851CDF4F0D0E}" presName="sibTrans" presStyleCnt="0"/>
      <dgm:spPr/>
    </dgm:pt>
    <dgm:pt modelId="{BCB20B15-FB00-4955-B6B0-E6301A849157}" type="pres">
      <dgm:prSet presAssocID="{BE1FDE36-FECA-44D7-A450-5E6CD0D59E76}" presName="compNode" presStyleCnt="0"/>
      <dgm:spPr/>
    </dgm:pt>
    <dgm:pt modelId="{3DA143EB-E30A-440B-9ACC-F50857B7CF08}" type="pres">
      <dgm:prSet presAssocID="{BE1FDE36-FECA-44D7-A450-5E6CD0D59E76}" presName="bgRect" presStyleLbl="bgShp" presStyleIdx="2" presStyleCnt="8"/>
      <dgm:spPr/>
    </dgm:pt>
    <dgm:pt modelId="{4D7D6F60-0754-4E3B-9E86-3C8CC3634044}" type="pres">
      <dgm:prSet presAssocID="{BE1FDE36-FECA-44D7-A450-5E6CD0D59E76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D2867EF-1775-49A9-9A6C-B185DB41811C}" type="pres">
      <dgm:prSet presAssocID="{BE1FDE36-FECA-44D7-A450-5E6CD0D59E76}" presName="spaceRect" presStyleCnt="0"/>
      <dgm:spPr/>
    </dgm:pt>
    <dgm:pt modelId="{4A098668-6E7E-4DB4-ABD1-BEF44CD75BDD}" type="pres">
      <dgm:prSet presAssocID="{BE1FDE36-FECA-44D7-A450-5E6CD0D59E76}" presName="parTx" presStyleLbl="revTx" presStyleIdx="4" presStyleCnt="16">
        <dgm:presLayoutVars>
          <dgm:chMax val="0"/>
          <dgm:chPref val="0"/>
        </dgm:presLayoutVars>
      </dgm:prSet>
      <dgm:spPr/>
    </dgm:pt>
    <dgm:pt modelId="{4BB77F17-E6B3-4745-8E45-35250872290F}" type="pres">
      <dgm:prSet presAssocID="{BE1FDE36-FECA-44D7-A450-5E6CD0D59E76}" presName="desTx" presStyleLbl="revTx" presStyleIdx="5" presStyleCnt="16">
        <dgm:presLayoutVars/>
      </dgm:prSet>
      <dgm:spPr/>
    </dgm:pt>
    <dgm:pt modelId="{D0839F98-DAEE-46D8-BC1F-2D67115BE832}" type="pres">
      <dgm:prSet presAssocID="{636459F7-7C6B-4278-B207-0A39FA4A49EA}" presName="sibTrans" presStyleCnt="0"/>
      <dgm:spPr/>
    </dgm:pt>
    <dgm:pt modelId="{0B8CC5A6-14FC-4C72-81E7-1FF98C440F3E}" type="pres">
      <dgm:prSet presAssocID="{C7F11102-1AFA-487E-A76A-93118D5EB07C}" presName="compNode" presStyleCnt="0"/>
      <dgm:spPr/>
    </dgm:pt>
    <dgm:pt modelId="{C9344677-2269-4AAD-90F5-CD25A2806B3F}" type="pres">
      <dgm:prSet presAssocID="{C7F11102-1AFA-487E-A76A-93118D5EB07C}" presName="bgRect" presStyleLbl="bgShp" presStyleIdx="3" presStyleCnt="8"/>
      <dgm:spPr/>
    </dgm:pt>
    <dgm:pt modelId="{2BACC824-C3C0-4FE3-9325-C6BF1BC9BD53}" type="pres">
      <dgm:prSet presAssocID="{C7F11102-1AFA-487E-A76A-93118D5EB07C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380D775F-B82A-492A-9683-B6CC8E90B202}" type="pres">
      <dgm:prSet presAssocID="{C7F11102-1AFA-487E-A76A-93118D5EB07C}" presName="spaceRect" presStyleCnt="0"/>
      <dgm:spPr/>
    </dgm:pt>
    <dgm:pt modelId="{D866E304-21D2-4467-BF3F-86B3A5FA5D8F}" type="pres">
      <dgm:prSet presAssocID="{C7F11102-1AFA-487E-A76A-93118D5EB07C}" presName="parTx" presStyleLbl="revTx" presStyleIdx="6" presStyleCnt="16">
        <dgm:presLayoutVars>
          <dgm:chMax val="0"/>
          <dgm:chPref val="0"/>
        </dgm:presLayoutVars>
      </dgm:prSet>
      <dgm:spPr/>
    </dgm:pt>
    <dgm:pt modelId="{EC6A5A25-585E-2240-B729-C21AEC51B67A}" type="pres">
      <dgm:prSet presAssocID="{C7F11102-1AFA-487E-A76A-93118D5EB07C}" presName="desTx" presStyleLbl="revTx" presStyleIdx="7" presStyleCnt="16">
        <dgm:presLayoutVars/>
      </dgm:prSet>
      <dgm:spPr/>
    </dgm:pt>
    <dgm:pt modelId="{F62979DC-8B18-4C66-A9A5-46AA29447E49}" type="pres">
      <dgm:prSet presAssocID="{4E6DE40F-AFA5-4B9B-9D0B-1F3695AA5160}" presName="sibTrans" presStyleCnt="0"/>
      <dgm:spPr/>
    </dgm:pt>
    <dgm:pt modelId="{8557FEA3-34F3-4EA8-956B-9AF531EEF52F}" type="pres">
      <dgm:prSet presAssocID="{3F81E31E-7AB2-41DA-9CD2-B39409A3E54B}" presName="compNode" presStyleCnt="0"/>
      <dgm:spPr/>
    </dgm:pt>
    <dgm:pt modelId="{864A046A-9815-411F-BE53-D12533B6A833}" type="pres">
      <dgm:prSet presAssocID="{3F81E31E-7AB2-41DA-9CD2-B39409A3E54B}" presName="bgRect" presStyleLbl="bgShp" presStyleIdx="4" presStyleCnt="8"/>
      <dgm:spPr/>
    </dgm:pt>
    <dgm:pt modelId="{433F1099-1EA8-471E-B41D-39BEE347FDD0}" type="pres">
      <dgm:prSet presAssocID="{3F81E31E-7AB2-41DA-9CD2-B39409A3E54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4CDD578-01AB-4DF9-A2FE-D8E94D5C2E32}" type="pres">
      <dgm:prSet presAssocID="{3F81E31E-7AB2-41DA-9CD2-B39409A3E54B}" presName="spaceRect" presStyleCnt="0"/>
      <dgm:spPr/>
    </dgm:pt>
    <dgm:pt modelId="{C768B9E7-0721-4461-B751-6F66A12D85D8}" type="pres">
      <dgm:prSet presAssocID="{3F81E31E-7AB2-41DA-9CD2-B39409A3E54B}" presName="parTx" presStyleLbl="revTx" presStyleIdx="8" presStyleCnt="16">
        <dgm:presLayoutVars>
          <dgm:chMax val="0"/>
          <dgm:chPref val="0"/>
        </dgm:presLayoutVars>
      </dgm:prSet>
      <dgm:spPr/>
    </dgm:pt>
    <dgm:pt modelId="{329EF992-3413-443F-9D82-C1AF7F97F4E4}" type="pres">
      <dgm:prSet presAssocID="{3F81E31E-7AB2-41DA-9CD2-B39409A3E54B}" presName="desTx" presStyleLbl="revTx" presStyleIdx="9" presStyleCnt="16">
        <dgm:presLayoutVars/>
      </dgm:prSet>
      <dgm:spPr/>
    </dgm:pt>
    <dgm:pt modelId="{F9491684-61F0-4F03-9118-A49556B0CD60}" type="pres">
      <dgm:prSet presAssocID="{EFBC51D2-7DE2-4B19-95DB-96DF896C499F}" presName="sibTrans" presStyleCnt="0"/>
      <dgm:spPr/>
    </dgm:pt>
    <dgm:pt modelId="{3121046A-C97B-4312-88AD-EA7DEA0E4DBB}" type="pres">
      <dgm:prSet presAssocID="{EA364EE9-EBC5-40BF-9FE9-407BDBE8EDA8}" presName="compNode" presStyleCnt="0"/>
      <dgm:spPr/>
    </dgm:pt>
    <dgm:pt modelId="{281AE4F6-426E-4D12-A219-944A186C598A}" type="pres">
      <dgm:prSet presAssocID="{EA364EE9-EBC5-40BF-9FE9-407BDBE8EDA8}" presName="bgRect" presStyleLbl="bgShp" presStyleIdx="5" presStyleCnt="8"/>
      <dgm:spPr/>
    </dgm:pt>
    <dgm:pt modelId="{85DB1354-58BE-4247-B294-D3BCCF94E6C0}" type="pres">
      <dgm:prSet presAssocID="{EA364EE9-EBC5-40BF-9FE9-407BDBE8EDA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8F3388A9-C36F-4207-A114-B705A848ED25}" type="pres">
      <dgm:prSet presAssocID="{EA364EE9-EBC5-40BF-9FE9-407BDBE8EDA8}" presName="spaceRect" presStyleCnt="0"/>
      <dgm:spPr/>
    </dgm:pt>
    <dgm:pt modelId="{FEBB8028-504B-4304-8C4F-63EB463A4F06}" type="pres">
      <dgm:prSet presAssocID="{EA364EE9-EBC5-40BF-9FE9-407BDBE8EDA8}" presName="parTx" presStyleLbl="revTx" presStyleIdx="10" presStyleCnt="16">
        <dgm:presLayoutVars>
          <dgm:chMax val="0"/>
          <dgm:chPref val="0"/>
        </dgm:presLayoutVars>
      </dgm:prSet>
      <dgm:spPr/>
    </dgm:pt>
    <dgm:pt modelId="{15830F18-45B4-E548-B511-7F1B418A0AF1}" type="pres">
      <dgm:prSet presAssocID="{EA364EE9-EBC5-40BF-9FE9-407BDBE8EDA8}" presName="desTx" presStyleLbl="revTx" presStyleIdx="11" presStyleCnt="16">
        <dgm:presLayoutVars/>
      </dgm:prSet>
      <dgm:spPr/>
    </dgm:pt>
    <dgm:pt modelId="{9021FAE2-34AE-4AE7-9B08-B67FCD74E87D}" type="pres">
      <dgm:prSet presAssocID="{BC3EEF4C-9A39-4D72-823E-E2E2CBB53F79}" presName="sibTrans" presStyleCnt="0"/>
      <dgm:spPr/>
    </dgm:pt>
    <dgm:pt modelId="{24A91914-1DD2-493F-9B54-E9F0EF9B654D}" type="pres">
      <dgm:prSet presAssocID="{84C420FD-E876-4DC1-86A0-14840220E3E3}" presName="compNode" presStyleCnt="0"/>
      <dgm:spPr/>
    </dgm:pt>
    <dgm:pt modelId="{EE1103A5-189D-447E-AB0D-CFF9A6BAA01D}" type="pres">
      <dgm:prSet presAssocID="{84C420FD-E876-4DC1-86A0-14840220E3E3}" presName="bgRect" presStyleLbl="bgShp" presStyleIdx="6" presStyleCnt="8"/>
      <dgm:spPr/>
    </dgm:pt>
    <dgm:pt modelId="{F7B94C0B-5A4F-4D4C-8BC0-4F84DF1D85C2}" type="pres">
      <dgm:prSet presAssocID="{84C420FD-E876-4DC1-86A0-14840220E3E3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B8BD65E-846C-41B4-89CD-E444E2A7BEC1}" type="pres">
      <dgm:prSet presAssocID="{84C420FD-E876-4DC1-86A0-14840220E3E3}" presName="spaceRect" presStyleCnt="0"/>
      <dgm:spPr/>
    </dgm:pt>
    <dgm:pt modelId="{E14A01AD-81BB-4D8E-B81D-7BBCC2CC41C0}" type="pres">
      <dgm:prSet presAssocID="{84C420FD-E876-4DC1-86A0-14840220E3E3}" presName="parTx" presStyleLbl="revTx" presStyleIdx="12" presStyleCnt="16">
        <dgm:presLayoutVars>
          <dgm:chMax val="0"/>
          <dgm:chPref val="0"/>
        </dgm:presLayoutVars>
      </dgm:prSet>
      <dgm:spPr/>
    </dgm:pt>
    <dgm:pt modelId="{8EA25E04-9448-B04F-98CF-2CBEBE333A60}" type="pres">
      <dgm:prSet presAssocID="{84C420FD-E876-4DC1-86A0-14840220E3E3}" presName="desTx" presStyleLbl="revTx" presStyleIdx="13" presStyleCnt="16">
        <dgm:presLayoutVars/>
      </dgm:prSet>
      <dgm:spPr/>
    </dgm:pt>
    <dgm:pt modelId="{338B81BF-7AB3-4A4E-9BBC-406CCB4BF53A}" type="pres">
      <dgm:prSet presAssocID="{5B355D60-B95B-42A3-B904-127EC3DF67C9}" presName="sibTrans" presStyleCnt="0"/>
      <dgm:spPr/>
    </dgm:pt>
    <dgm:pt modelId="{9D867B4B-27B0-4DE8-B770-8F0DC0458912}" type="pres">
      <dgm:prSet presAssocID="{75BE2BC4-C071-4588-BCE2-C186F361E59B}" presName="compNode" presStyleCnt="0"/>
      <dgm:spPr/>
    </dgm:pt>
    <dgm:pt modelId="{5817D688-FAD8-44BB-B0B1-F08A320AF6D5}" type="pres">
      <dgm:prSet presAssocID="{75BE2BC4-C071-4588-BCE2-C186F361E59B}" presName="bgRect" presStyleLbl="bgShp" presStyleIdx="7" presStyleCnt="8"/>
      <dgm:spPr/>
    </dgm:pt>
    <dgm:pt modelId="{78DED258-23A0-440A-B8C4-DBACFCE2CCD0}" type="pres">
      <dgm:prSet presAssocID="{75BE2BC4-C071-4588-BCE2-C186F361E59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852EFA2-5A5E-4756-AB6B-5A7B2E43EE3F}" type="pres">
      <dgm:prSet presAssocID="{75BE2BC4-C071-4588-BCE2-C186F361E59B}" presName="spaceRect" presStyleCnt="0"/>
      <dgm:spPr/>
    </dgm:pt>
    <dgm:pt modelId="{6AEC09B5-D819-4663-8FED-F9968B42C6C7}" type="pres">
      <dgm:prSet presAssocID="{75BE2BC4-C071-4588-BCE2-C186F361E59B}" presName="parTx" presStyleLbl="revTx" presStyleIdx="14" presStyleCnt="16">
        <dgm:presLayoutVars>
          <dgm:chMax val="0"/>
          <dgm:chPref val="0"/>
        </dgm:presLayoutVars>
      </dgm:prSet>
      <dgm:spPr/>
    </dgm:pt>
    <dgm:pt modelId="{6DC10D76-3CA4-1C4F-9DE8-0EA9D7D46F7A}" type="pres">
      <dgm:prSet presAssocID="{75BE2BC4-C071-4588-BCE2-C186F361E59B}" presName="desTx" presStyleLbl="revTx" presStyleIdx="15" presStyleCnt="16">
        <dgm:presLayoutVars/>
      </dgm:prSet>
      <dgm:spPr/>
    </dgm:pt>
  </dgm:ptLst>
  <dgm:cxnLst>
    <dgm:cxn modelId="{860E350B-85C8-2949-9C8D-A98FDEF6E2E4}" type="presOf" srcId="{7D7F5DDB-7035-4C14-95EA-8B3729A8FC0C}" destId="{B7238D69-46CB-418F-8C00-BC1F17FA5877}" srcOrd="0" destOrd="0" presId="urn:microsoft.com/office/officeart/2018/2/layout/IconVerticalSolidList"/>
    <dgm:cxn modelId="{1A46DF0D-A8B8-4CF4-B0BB-04D900A4E362}" srcId="{8462EFF6-9463-46F3-87C0-D7F59DE9FBD4}" destId="{3F81E31E-7AB2-41DA-9CD2-B39409A3E54B}" srcOrd="4" destOrd="0" parTransId="{7F5D9D81-E161-4401-B4CD-979E3AB59017}" sibTransId="{EFBC51D2-7DE2-4B19-95DB-96DF896C499F}"/>
    <dgm:cxn modelId="{BD3DDD15-E141-4EEC-8113-3F240CC75233}" srcId="{8462EFF6-9463-46F3-87C0-D7F59DE9FBD4}" destId="{75BE2BC4-C071-4588-BCE2-C186F361E59B}" srcOrd="7" destOrd="0" parTransId="{31D2F8DA-B7E5-43E0-946E-EB26CB29A7AF}" sibTransId="{10C69264-B63A-4E53-8DA8-8BA480046FB3}"/>
    <dgm:cxn modelId="{F752F820-E610-5942-8133-E6AA2762250D}" type="presOf" srcId="{C7F11102-1AFA-487E-A76A-93118D5EB07C}" destId="{D866E304-21D2-4467-BF3F-86B3A5FA5D8F}" srcOrd="0" destOrd="0" presId="urn:microsoft.com/office/officeart/2018/2/layout/IconVerticalSolidList"/>
    <dgm:cxn modelId="{77BBE229-605E-C440-89F8-14C473C63123}" type="presOf" srcId="{CDADFC51-5237-934B-9B95-C59F84045431}" destId="{8EA25E04-9448-B04F-98CF-2CBEBE333A60}" srcOrd="0" destOrd="0" presId="urn:microsoft.com/office/officeart/2018/2/layout/IconVerticalSolidList"/>
    <dgm:cxn modelId="{B32A162A-2A5F-E44A-AA34-B745E2939369}" srcId="{75BE2BC4-C071-4588-BCE2-C186F361E59B}" destId="{74EC8105-760A-9A42-8410-3F068F0C9D20}" srcOrd="0" destOrd="0" parTransId="{EAD51520-730C-0C4C-B821-344A404D26EE}" sibTransId="{B8DB02DC-C13B-964F-9239-49ECEE2136CD}"/>
    <dgm:cxn modelId="{CC793B30-D498-4BB3-AD01-DE7992D17107}" srcId="{8462EFF6-9463-46F3-87C0-D7F59DE9FBD4}" destId="{E00D090A-2019-4775-96D4-1748B73BEF7A}" srcOrd="1" destOrd="0" parTransId="{317541BF-7120-4CEE-9F2F-33BD86C5F6CC}" sibTransId="{6FA4A72E-990D-4FF0-8B3C-851CDF4F0D0E}"/>
    <dgm:cxn modelId="{6DAE2037-F1DA-0A44-9D9A-A5D9B91C744E}" type="presOf" srcId="{8462EFF6-9463-46F3-87C0-D7F59DE9FBD4}" destId="{6F5ADFC6-975D-4DE3-A3F2-6368DDCDF441}" srcOrd="0" destOrd="0" presId="urn:microsoft.com/office/officeart/2018/2/layout/IconVerticalSolidList"/>
    <dgm:cxn modelId="{52852E3B-B053-4B45-B75C-ED494D62AA9A}" type="presOf" srcId="{309E9F7F-2140-5843-989A-04576BC70D48}" destId="{4BB77F17-E6B3-4745-8E45-35250872290F}" srcOrd="0" destOrd="0" presId="urn:microsoft.com/office/officeart/2018/2/layout/IconVerticalSolidList"/>
    <dgm:cxn modelId="{F07EC43D-DA80-428F-A22E-E537BF9B1C4C}" srcId="{8462EFF6-9463-46F3-87C0-D7F59DE9FBD4}" destId="{4C01DC67-FF3D-4804-AE3B-5940E7C71CDE}" srcOrd="0" destOrd="0" parTransId="{1F3F121D-A33B-464A-8CE3-46172EEA3B18}" sibTransId="{E3D181DD-D45A-4999-B9E3-7433C545BC59}"/>
    <dgm:cxn modelId="{3557E63E-4E04-2547-B5CF-368AD13DABF7}" type="presOf" srcId="{4374E616-39DD-A344-A8A8-B88965C9E610}" destId="{15830F18-45B4-E548-B511-7F1B418A0AF1}" srcOrd="0" destOrd="0" presId="urn:microsoft.com/office/officeart/2018/2/layout/IconVerticalSolidList"/>
    <dgm:cxn modelId="{A7BFCD41-C222-4C86-8D90-AD208724E600}" srcId="{3F81E31E-7AB2-41DA-9CD2-B39409A3E54B}" destId="{1FD918D7-E7E3-40D3-9A53-C634044AA01A}" srcOrd="0" destOrd="0" parTransId="{3FC08D16-7E0F-4405-AF2B-20DB0FFA1E6A}" sibTransId="{AE7F16C8-DC2A-44CE-B4F8-270013F65179}"/>
    <dgm:cxn modelId="{61C80D47-71A7-A649-84BF-891866F98199}" srcId="{84C420FD-E876-4DC1-86A0-14840220E3E3}" destId="{CDADFC51-5237-934B-9B95-C59F84045431}" srcOrd="0" destOrd="0" parTransId="{34D6FFA5-66D8-3543-8A5F-DAF8F6914219}" sibTransId="{0C16C682-A4BD-4343-8487-5451597F63C7}"/>
    <dgm:cxn modelId="{BDC05E56-7BF4-4A3B-AABB-81B0C1237B77}" srcId="{4C01DC67-FF3D-4804-AE3B-5940E7C71CDE}" destId="{54FD4A29-EDBE-4876-BAD3-8D67E28CB5C5}" srcOrd="0" destOrd="0" parTransId="{A02BC86F-3516-45E3-8218-288D174AFD69}" sibTransId="{DAC2CA09-26DF-4B0F-8CF9-FF5BFB6253FF}"/>
    <dgm:cxn modelId="{DBF0A658-5D20-FB46-B908-944BDD1002E4}" type="presOf" srcId="{4C01DC67-FF3D-4804-AE3B-5940E7C71CDE}" destId="{54054B00-16A0-47E5-9209-61185292B2FA}" srcOrd="0" destOrd="0" presId="urn:microsoft.com/office/officeart/2018/2/layout/IconVerticalSolidList"/>
    <dgm:cxn modelId="{5F201E6E-67E7-8542-9444-B1B9CBDC76A1}" type="presOf" srcId="{74EC8105-760A-9A42-8410-3F068F0C9D20}" destId="{6DC10D76-3CA4-1C4F-9DE8-0EA9D7D46F7A}" srcOrd="0" destOrd="0" presId="urn:microsoft.com/office/officeart/2018/2/layout/IconVerticalSolidList"/>
    <dgm:cxn modelId="{8A32D67E-A7AD-4141-97B9-E5959F7C9D5F}" type="presOf" srcId="{EA364EE9-EBC5-40BF-9FE9-407BDBE8EDA8}" destId="{FEBB8028-504B-4304-8C4F-63EB463A4F06}" srcOrd="0" destOrd="0" presId="urn:microsoft.com/office/officeart/2018/2/layout/IconVerticalSolidList"/>
    <dgm:cxn modelId="{76881882-8A2F-4174-9656-2AAE11396A35}" srcId="{8462EFF6-9463-46F3-87C0-D7F59DE9FBD4}" destId="{C7F11102-1AFA-487E-A76A-93118D5EB07C}" srcOrd="3" destOrd="0" parTransId="{1ECF28F7-069E-4C9A-94B9-E1BC2E3233D0}" sibTransId="{4E6DE40F-AFA5-4B9B-9D0B-1F3695AA5160}"/>
    <dgm:cxn modelId="{2318738D-B6ED-D145-8BE6-72B2BC62C55F}" srcId="{C7F11102-1AFA-487E-A76A-93118D5EB07C}" destId="{7CDA6A25-3435-5445-AD77-1FD58720D1C1}" srcOrd="0" destOrd="0" parTransId="{2FC86E2F-E319-B04F-AF0B-22F4AA2A5429}" sibTransId="{3ED5DB8F-8658-B84F-B487-C814D164099D}"/>
    <dgm:cxn modelId="{58312792-B95D-C446-94FD-EB80DF744D2B}" srcId="{EA364EE9-EBC5-40BF-9FE9-407BDBE8EDA8}" destId="{4374E616-39DD-A344-A8A8-B88965C9E610}" srcOrd="0" destOrd="0" parTransId="{C1C0489F-05D0-364C-BBF9-FA4F880F4AED}" sibTransId="{BE4CBDA1-58B9-574F-88C8-5BD4FDEA178A}"/>
    <dgm:cxn modelId="{F5FFB298-B9C1-4661-920C-17602F174289}" srcId="{8462EFF6-9463-46F3-87C0-D7F59DE9FBD4}" destId="{84C420FD-E876-4DC1-86A0-14840220E3E3}" srcOrd="6" destOrd="0" parTransId="{92F7C065-174F-4D4A-8A4C-20348B4F7A3D}" sibTransId="{5B355D60-B95B-42A3-B904-127EC3DF67C9}"/>
    <dgm:cxn modelId="{E6609B9D-1229-0E49-82EC-46D6DAB424E0}" type="presOf" srcId="{E00D090A-2019-4775-96D4-1748B73BEF7A}" destId="{C6F2AAC1-ECDF-47B4-A01A-432DA047545C}" srcOrd="0" destOrd="0" presId="urn:microsoft.com/office/officeart/2018/2/layout/IconVerticalSolidList"/>
    <dgm:cxn modelId="{B717ABA0-C368-40BA-9163-15F07F99FBFB}" srcId="{E00D090A-2019-4775-96D4-1748B73BEF7A}" destId="{7D7F5DDB-7035-4C14-95EA-8B3729A8FC0C}" srcOrd="0" destOrd="0" parTransId="{E88B19C0-3F99-431A-B077-1F075D015D7D}" sibTransId="{4336A99F-D074-43FC-85BE-BEFD1F901FAD}"/>
    <dgm:cxn modelId="{00B5C2A4-596C-3149-9527-986894A694B8}" srcId="{BE1FDE36-FECA-44D7-A450-5E6CD0D59E76}" destId="{309E9F7F-2140-5843-989A-04576BC70D48}" srcOrd="0" destOrd="0" parTransId="{102B3619-B103-F14B-9923-4484D09F052A}" sibTransId="{EC2C5454-8374-7745-A46A-9E6A08584B58}"/>
    <dgm:cxn modelId="{7263CFAD-4653-AF47-B5F4-2783EC39211D}" type="presOf" srcId="{1FD918D7-E7E3-40D3-9A53-C634044AA01A}" destId="{329EF992-3413-443F-9D82-C1AF7F97F4E4}" srcOrd="0" destOrd="0" presId="urn:microsoft.com/office/officeart/2018/2/layout/IconVerticalSolidList"/>
    <dgm:cxn modelId="{A21CE6B8-FBAC-4A48-B2CF-0D1F8CDB3787}" type="presOf" srcId="{3F81E31E-7AB2-41DA-9CD2-B39409A3E54B}" destId="{C768B9E7-0721-4461-B751-6F66A12D85D8}" srcOrd="0" destOrd="0" presId="urn:microsoft.com/office/officeart/2018/2/layout/IconVerticalSolidList"/>
    <dgm:cxn modelId="{EAC199D2-390A-F348-A853-2455785BF0BF}" type="presOf" srcId="{84C420FD-E876-4DC1-86A0-14840220E3E3}" destId="{E14A01AD-81BB-4D8E-B81D-7BBCC2CC41C0}" srcOrd="0" destOrd="0" presId="urn:microsoft.com/office/officeart/2018/2/layout/IconVerticalSolidList"/>
    <dgm:cxn modelId="{32CFD9D5-5EA9-4B1F-8217-65C635837A76}" srcId="{8462EFF6-9463-46F3-87C0-D7F59DE9FBD4}" destId="{BE1FDE36-FECA-44D7-A450-5E6CD0D59E76}" srcOrd="2" destOrd="0" parTransId="{F2F357E4-17F3-41FC-A592-813AAE7BB8CA}" sibTransId="{636459F7-7C6B-4278-B207-0A39FA4A49EA}"/>
    <dgm:cxn modelId="{9A4D4BD8-1478-134B-9C21-674179B48E63}" type="presOf" srcId="{7CDA6A25-3435-5445-AD77-1FD58720D1C1}" destId="{EC6A5A25-585E-2240-B729-C21AEC51B67A}" srcOrd="0" destOrd="0" presId="urn:microsoft.com/office/officeart/2018/2/layout/IconVerticalSolidList"/>
    <dgm:cxn modelId="{ED8603E0-0581-654B-B75F-3F547D118131}" type="presOf" srcId="{54FD4A29-EDBE-4876-BAD3-8D67E28CB5C5}" destId="{9EA7394D-AF3B-49A5-B6FE-14EE9622E92E}" srcOrd="0" destOrd="0" presId="urn:microsoft.com/office/officeart/2018/2/layout/IconVerticalSolidList"/>
    <dgm:cxn modelId="{B5A31AE4-5D97-BA4D-97B1-ACDC22EE52C9}" type="presOf" srcId="{BE1FDE36-FECA-44D7-A450-5E6CD0D59E76}" destId="{4A098668-6E7E-4DB4-ABD1-BEF44CD75BDD}" srcOrd="0" destOrd="0" presId="urn:microsoft.com/office/officeart/2018/2/layout/IconVerticalSolidList"/>
    <dgm:cxn modelId="{D6277DE7-2D2C-4B2E-AE02-8CB705C16A07}" srcId="{8462EFF6-9463-46F3-87C0-D7F59DE9FBD4}" destId="{EA364EE9-EBC5-40BF-9FE9-407BDBE8EDA8}" srcOrd="5" destOrd="0" parTransId="{61FE6F54-C333-47C9-9537-BA049741D53F}" sibTransId="{BC3EEF4C-9A39-4D72-823E-E2E2CBB53F79}"/>
    <dgm:cxn modelId="{2DE0A0F4-DA1A-804D-981E-76A964A6F72B}" type="presOf" srcId="{75BE2BC4-C071-4588-BCE2-C186F361E59B}" destId="{6AEC09B5-D819-4663-8FED-F9968B42C6C7}" srcOrd="0" destOrd="0" presId="urn:microsoft.com/office/officeart/2018/2/layout/IconVerticalSolidList"/>
    <dgm:cxn modelId="{244802D9-D73B-E94B-8DC7-E9B0455B0E2D}" type="presParOf" srcId="{6F5ADFC6-975D-4DE3-A3F2-6368DDCDF441}" destId="{0C03D301-DE69-4F98-9173-5619395EF300}" srcOrd="0" destOrd="0" presId="urn:microsoft.com/office/officeart/2018/2/layout/IconVerticalSolidList"/>
    <dgm:cxn modelId="{78833B7A-FB9A-DD4C-8389-8EB05CCBF89E}" type="presParOf" srcId="{0C03D301-DE69-4F98-9173-5619395EF300}" destId="{F6CB39E7-99ED-4A54-A1B8-2FE8BC347576}" srcOrd="0" destOrd="0" presId="urn:microsoft.com/office/officeart/2018/2/layout/IconVerticalSolidList"/>
    <dgm:cxn modelId="{3F7CC383-9D38-474B-A0FC-665C7B9A1B0B}" type="presParOf" srcId="{0C03D301-DE69-4F98-9173-5619395EF300}" destId="{90B482A9-0800-4299-BD29-C6AFDA0A8357}" srcOrd="1" destOrd="0" presId="urn:microsoft.com/office/officeart/2018/2/layout/IconVerticalSolidList"/>
    <dgm:cxn modelId="{B9C5E7D9-F2AF-4145-A160-29D68DE64EC4}" type="presParOf" srcId="{0C03D301-DE69-4F98-9173-5619395EF300}" destId="{382A8FEC-1056-433E-96A9-599D7F6A66EF}" srcOrd="2" destOrd="0" presId="urn:microsoft.com/office/officeart/2018/2/layout/IconVerticalSolidList"/>
    <dgm:cxn modelId="{30B9EE46-6474-204A-95B6-8779CBF1993A}" type="presParOf" srcId="{0C03D301-DE69-4F98-9173-5619395EF300}" destId="{54054B00-16A0-47E5-9209-61185292B2FA}" srcOrd="3" destOrd="0" presId="urn:microsoft.com/office/officeart/2018/2/layout/IconVerticalSolidList"/>
    <dgm:cxn modelId="{B7605E81-265A-D54B-9415-5CB0315B6BC6}" type="presParOf" srcId="{0C03D301-DE69-4F98-9173-5619395EF300}" destId="{9EA7394D-AF3B-49A5-B6FE-14EE9622E92E}" srcOrd="4" destOrd="0" presId="urn:microsoft.com/office/officeart/2018/2/layout/IconVerticalSolidList"/>
    <dgm:cxn modelId="{D6C9D899-D391-E448-8F7E-C7F282FEDB42}" type="presParOf" srcId="{6F5ADFC6-975D-4DE3-A3F2-6368DDCDF441}" destId="{96C4DC85-0088-4BF3-9066-15704D0E7855}" srcOrd="1" destOrd="0" presId="urn:microsoft.com/office/officeart/2018/2/layout/IconVerticalSolidList"/>
    <dgm:cxn modelId="{59A4FC3F-633D-C744-A578-ADC907FAC12E}" type="presParOf" srcId="{6F5ADFC6-975D-4DE3-A3F2-6368DDCDF441}" destId="{B6332152-A16F-4CEF-8BFC-6132713BF248}" srcOrd="2" destOrd="0" presId="urn:microsoft.com/office/officeart/2018/2/layout/IconVerticalSolidList"/>
    <dgm:cxn modelId="{4D2BCB87-D561-F349-9921-33EBC93AAC35}" type="presParOf" srcId="{B6332152-A16F-4CEF-8BFC-6132713BF248}" destId="{1A7C6148-21FE-4DD8-812C-438FD2E2BDEA}" srcOrd="0" destOrd="0" presId="urn:microsoft.com/office/officeart/2018/2/layout/IconVerticalSolidList"/>
    <dgm:cxn modelId="{FB2A11AB-E868-3948-8E18-54661215D235}" type="presParOf" srcId="{B6332152-A16F-4CEF-8BFC-6132713BF248}" destId="{A5AF710E-EF94-4395-851D-40C4895D1BA0}" srcOrd="1" destOrd="0" presId="urn:microsoft.com/office/officeart/2018/2/layout/IconVerticalSolidList"/>
    <dgm:cxn modelId="{CE366872-4087-744B-96A1-72117DC281D4}" type="presParOf" srcId="{B6332152-A16F-4CEF-8BFC-6132713BF248}" destId="{FDEE2BC9-52CD-44E8-BCF3-93D515195B44}" srcOrd="2" destOrd="0" presId="urn:microsoft.com/office/officeart/2018/2/layout/IconVerticalSolidList"/>
    <dgm:cxn modelId="{7F9CEBFA-47AF-324B-8608-FE244CB0B4AE}" type="presParOf" srcId="{B6332152-A16F-4CEF-8BFC-6132713BF248}" destId="{C6F2AAC1-ECDF-47B4-A01A-432DA047545C}" srcOrd="3" destOrd="0" presId="urn:microsoft.com/office/officeart/2018/2/layout/IconVerticalSolidList"/>
    <dgm:cxn modelId="{6CF0FFDD-5619-EC44-BE6E-D346BF43CC0D}" type="presParOf" srcId="{B6332152-A16F-4CEF-8BFC-6132713BF248}" destId="{B7238D69-46CB-418F-8C00-BC1F17FA5877}" srcOrd="4" destOrd="0" presId="urn:microsoft.com/office/officeart/2018/2/layout/IconVerticalSolidList"/>
    <dgm:cxn modelId="{5651D869-B4A0-7146-AE91-459CB68DEAB7}" type="presParOf" srcId="{6F5ADFC6-975D-4DE3-A3F2-6368DDCDF441}" destId="{BBF031D8-C263-4974-BDC5-4C601D3E3E7F}" srcOrd="3" destOrd="0" presId="urn:microsoft.com/office/officeart/2018/2/layout/IconVerticalSolidList"/>
    <dgm:cxn modelId="{2176A052-8CDF-1E47-AB07-F1503F885349}" type="presParOf" srcId="{6F5ADFC6-975D-4DE3-A3F2-6368DDCDF441}" destId="{BCB20B15-FB00-4955-B6B0-E6301A849157}" srcOrd="4" destOrd="0" presId="urn:microsoft.com/office/officeart/2018/2/layout/IconVerticalSolidList"/>
    <dgm:cxn modelId="{729CF153-B92E-5D4B-BE20-747E425B8940}" type="presParOf" srcId="{BCB20B15-FB00-4955-B6B0-E6301A849157}" destId="{3DA143EB-E30A-440B-9ACC-F50857B7CF08}" srcOrd="0" destOrd="0" presId="urn:microsoft.com/office/officeart/2018/2/layout/IconVerticalSolidList"/>
    <dgm:cxn modelId="{922FB951-AB4A-3A47-AD61-25D5DD9F76ED}" type="presParOf" srcId="{BCB20B15-FB00-4955-B6B0-E6301A849157}" destId="{4D7D6F60-0754-4E3B-9E86-3C8CC3634044}" srcOrd="1" destOrd="0" presId="urn:microsoft.com/office/officeart/2018/2/layout/IconVerticalSolidList"/>
    <dgm:cxn modelId="{A5B4715D-1CF4-2B4F-9495-E6429E1B039D}" type="presParOf" srcId="{BCB20B15-FB00-4955-B6B0-E6301A849157}" destId="{4D2867EF-1775-49A9-9A6C-B185DB41811C}" srcOrd="2" destOrd="0" presId="urn:microsoft.com/office/officeart/2018/2/layout/IconVerticalSolidList"/>
    <dgm:cxn modelId="{CD6532D1-3886-0140-907C-41407CE48C6B}" type="presParOf" srcId="{BCB20B15-FB00-4955-B6B0-E6301A849157}" destId="{4A098668-6E7E-4DB4-ABD1-BEF44CD75BDD}" srcOrd="3" destOrd="0" presId="urn:microsoft.com/office/officeart/2018/2/layout/IconVerticalSolidList"/>
    <dgm:cxn modelId="{1DD8DB83-2273-8345-A3C6-CFB9A31C9B26}" type="presParOf" srcId="{BCB20B15-FB00-4955-B6B0-E6301A849157}" destId="{4BB77F17-E6B3-4745-8E45-35250872290F}" srcOrd="4" destOrd="0" presId="urn:microsoft.com/office/officeart/2018/2/layout/IconVerticalSolidList"/>
    <dgm:cxn modelId="{B2F24F5D-AE9A-2946-9AD9-2C13B1D329A6}" type="presParOf" srcId="{6F5ADFC6-975D-4DE3-A3F2-6368DDCDF441}" destId="{D0839F98-DAEE-46D8-BC1F-2D67115BE832}" srcOrd="5" destOrd="0" presId="urn:microsoft.com/office/officeart/2018/2/layout/IconVerticalSolidList"/>
    <dgm:cxn modelId="{89BA737E-AB3F-504E-956C-8E97EB6A8B7A}" type="presParOf" srcId="{6F5ADFC6-975D-4DE3-A3F2-6368DDCDF441}" destId="{0B8CC5A6-14FC-4C72-81E7-1FF98C440F3E}" srcOrd="6" destOrd="0" presId="urn:microsoft.com/office/officeart/2018/2/layout/IconVerticalSolidList"/>
    <dgm:cxn modelId="{5471F257-33D2-844E-A732-498CDFBC0006}" type="presParOf" srcId="{0B8CC5A6-14FC-4C72-81E7-1FF98C440F3E}" destId="{C9344677-2269-4AAD-90F5-CD25A2806B3F}" srcOrd="0" destOrd="0" presId="urn:microsoft.com/office/officeart/2018/2/layout/IconVerticalSolidList"/>
    <dgm:cxn modelId="{9D7225BE-4096-324F-9978-86968FCBC6F1}" type="presParOf" srcId="{0B8CC5A6-14FC-4C72-81E7-1FF98C440F3E}" destId="{2BACC824-C3C0-4FE3-9325-C6BF1BC9BD53}" srcOrd="1" destOrd="0" presId="urn:microsoft.com/office/officeart/2018/2/layout/IconVerticalSolidList"/>
    <dgm:cxn modelId="{40DF3817-2F9F-224F-832E-8AA8E1F3FE9A}" type="presParOf" srcId="{0B8CC5A6-14FC-4C72-81E7-1FF98C440F3E}" destId="{380D775F-B82A-492A-9683-B6CC8E90B202}" srcOrd="2" destOrd="0" presId="urn:microsoft.com/office/officeart/2018/2/layout/IconVerticalSolidList"/>
    <dgm:cxn modelId="{BCA51A8C-DFA5-874D-A451-18DFE0139C6C}" type="presParOf" srcId="{0B8CC5A6-14FC-4C72-81E7-1FF98C440F3E}" destId="{D866E304-21D2-4467-BF3F-86B3A5FA5D8F}" srcOrd="3" destOrd="0" presId="urn:microsoft.com/office/officeart/2018/2/layout/IconVerticalSolidList"/>
    <dgm:cxn modelId="{C7CDA919-319D-5045-822E-95EDE8B0E33A}" type="presParOf" srcId="{0B8CC5A6-14FC-4C72-81E7-1FF98C440F3E}" destId="{EC6A5A25-585E-2240-B729-C21AEC51B67A}" srcOrd="4" destOrd="0" presId="urn:microsoft.com/office/officeart/2018/2/layout/IconVerticalSolidList"/>
    <dgm:cxn modelId="{2211C08B-1EFE-A74A-B291-586115755E23}" type="presParOf" srcId="{6F5ADFC6-975D-4DE3-A3F2-6368DDCDF441}" destId="{F62979DC-8B18-4C66-A9A5-46AA29447E49}" srcOrd="7" destOrd="0" presId="urn:microsoft.com/office/officeart/2018/2/layout/IconVerticalSolidList"/>
    <dgm:cxn modelId="{23167B00-1B65-B746-A5C2-FF8957EF7D66}" type="presParOf" srcId="{6F5ADFC6-975D-4DE3-A3F2-6368DDCDF441}" destId="{8557FEA3-34F3-4EA8-956B-9AF531EEF52F}" srcOrd="8" destOrd="0" presId="urn:microsoft.com/office/officeart/2018/2/layout/IconVerticalSolidList"/>
    <dgm:cxn modelId="{D5BE190B-A047-664F-B821-9B4C3D780FB5}" type="presParOf" srcId="{8557FEA3-34F3-4EA8-956B-9AF531EEF52F}" destId="{864A046A-9815-411F-BE53-D12533B6A833}" srcOrd="0" destOrd="0" presId="urn:microsoft.com/office/officeart/2018/2/layout/IconVerticalSolidList"/>
    <dgm:cxn modelId="{525456B0-6B3E-5B46-BD15-C802BB9C2350}" type="presParOf" srcId="{8557FEA3-34F3-4EA8-956B-9AF531EEF52F}" destId="{433F1099-1EA8-471E-B41D-39BEE347FDD0}" srcOrd="1" destOrd="0" presId="urn:microsoft.com/office/officeart/2018/2/layout/IconVerticalSolidList"/>
    <dgm:cxn modelId="{C154744E-7CE4-6443-99C2-1F3A04B92EA6}" type="presParOf" srcId="{8557FEA3-34F3-4EA8-956B-9AF531EEF52F}" destId="{34CDD578-01AB-4DF9-A2FE-D8E94D5C2E32}" srcOrd="2" destOrd="0" presId="urn:microsoft.com/office/officeart/2018/2/layout/IconVerticalSolidList"/>
    <dgm:cxn modelId="{862AF099-9B66-CD4D-BEA2-79ABAE4403F5}" type="presParOf" srcId="{8557FEA3-34F3-4EA8-956B-9AF531EEF52F}" destId="{C768B9E7-0721-4461-B751-6F66A12D85D8}" srcOrd="3" destOrd="0" presId="urn:microsoft.com/office/officeart/2018/2/layout/IconVerticalSolidList"/>
    <dgm:cxn modelId="{FFC0391E-0EA7-634D-A015-97EEB55E8813}" type="presParOf" srcId="{8557FEA3-34F3-4EA8-956B-9AF531EEF52F}" destId="{329EF992-3413-443F-9D82-C1AF7F97F4E4}" srcOrd="4" destOrd="0" presId="urn:microsoft.com/office/officeart/2018/2/layout/IconVerticalSolidList"/>
    <dgm:cxn modelId="{A2AC74E2-3FD8-0C44-B022-915E230E8645}" type="presParOf" srcId="{6F5ADFC6-975D-4DE3-A3F2-6368DDCDF441}" destId="{F9491684-61F0-4F03-9118-A49556B0CD60}" srcOrd="9" destOrd="0" presId="urn:microsoft.com/office/officeart/2018/2/layout/IconVerticalSolidList"/>
    <dgm:cxn modelId="{FCC7E1D3-6DB3-BE4A-8E5E-5126A34800DF}" type="presParOf" srcId="{6F5ADFC6-975D-4DE3-A3F2-6368DDCDF441}" destId="{3121046A-C97B-4312-88AD-EA7DEA0E4DBB}" srcOrd="10" destOrd="0" presId="urn:microsoft.com/office/officeart/2018/2/layout/IconVerticalSolidList"/>
    <dgm:cxn modelId="{BB73B6D6-93C7-4247-B4E7-55CC01680F9D}" type="presParOf" srcId="{3121046A-C97B-4312-88AD-EA7DEA0E4DBB}" destId="{281AE4F6-426E-4D12-A219-944A186C598A}" srcOrd="0" destOrd="0" presId="urn:microsoft.com/office/officeart/2018/2/layout/IconVerticalSolidList"/>
    <dgm:cxn modelId="{3043931A-98E9-2749-A361-6F27E17A4426}" type="presParOf" srcId="{3121046A-C97B-4312-88AD-EA7DEA0E4DBB}" destId="{85DB1354-58BE-4247-B294-D3BCCF94E6C0}" srcOrd="1" destOrd="0" presId="urn:microsoft.com/office/officeart/2018/2/layout/IconVerticalSolidList"/>
    <dgm:cxn modelId="{3E3C5646-9510-F548-A70F-8097727A3DF6}" type="presParOf" srcId="{3121046A-C97B-4312-88AD-EA7DEA0E4DBB}" destId="{8F3388A9-C36F-4207-A114-B705A848ED25}" srcOrd="2" destOrd="0" presId="urn:microsoft.com/office/officeart/2018/2/layout/IconVerticalSolidList"/>
    <dgm:cxn modelId="{5EC4C028-2279-8544-9826-3AF9741C712A}" type="presParOf" srcId="{3121046A-C97B-4312-88AD-EA7DEA0E4DBB}" destId="{FEBB8028-504B-4304-8C4F-63EB463A4F06}" srcOrd="3" destOrd="0" presId="urn:microsoft.com/office/officeart/2018/2/layout/IconVerticalSolidList"/>
    <dgm:cxn modelId="{F5BE4881-29FF-2141-A962-685D3189F7C9}" type="presParOf" srcId="{3121046A-C97B-4312-88AD-EA7DEA0E4DBB}" destId="{15830F18-45B4-E548-B511-7F1B418A0AF1}" srcOrd="4" destOrd="0" presId="urn:microsoft.com/office/officeart/2018/2/layout/IconVerticalSolidList"/>
    <dgm:cxn modelId="{21ACA01D-B7D2-4843-902F-1E584CC66ADF}" type="presParOf" srcId="{6F5ADFC6-975D-4DE3-A3F2-6368DDCDF441}" destId="{9021FAE2-34AE-4AE7-9B08-B67FCD74E87D}" srcOrd="11" destOrd="0" presId="urn:microsoft.com/office/officeart/2018/2/layout/IconVerticalSolidList"/>
    <dgm:cxn modelId="{D72A863C-4044-A542-A0D3-C5BD79CA60AF}" type="presParOf" srcId="{6F5ADFC6-975D-4DE3-A3F2-6368DDCDF441}" destId="{24A91914-1DD2-493F-9B54-E9F0EF9B654D}" srcOrd="12" destOrd="0" presId="urn:microsoft.com/office/officeart/2018/2/layout/IconVerticalSolidList"/>
    <dgm:cxn modelId="{BF3C0362-4286-6741-8D71-02A5DBCC7B81}" type="presParOf" srcId="{24A91914-1DD2-493F-9B54-E9F0EF9B654D}" destId="{EE1103A5-189D-447E-AB0D-CFF9A6BAA01D}" srcOrd="0" destOrd="0" presId="urn:microsoft.com/office/officeart/2018/2/layout/IconVerticalSolidList"/>
    <dgm:cxn modelId="{46BCD546-3DB3-ED47-A0B7-D42FB310ACB1}" type="presParOf" srcId="{24A91914-1DD2-493F-9B54-E9F0EF9B654D}" destId="{F7B94C0B-5A4F-4D4C-8BC0-4F84DF1D85C2}" srcOrd="1" destOrd="0" presId="urn:microsoft.com/office/officeart/2018/2/layout/IconVerticalSolidList"/>
    <dgm:cxn modelId="{AF571EAF-7D14-B04F-979A-BB991D5CB37B}" type="presParOf" srcId="{24A91914-1DD2-493F-9B54-E9F0EF9B654D}" destId="{AB8BD65E-846C-41B4-89CD-E444E2A7BEC1}" srcOrd="2" destOrd="0" presId="urn:microsoft.com/office/officeart/2018/2/layout/IconVerticalSolidList"/>
    <dgm:cxn modelId="{D50CF95D-E3C6-A740-B9F8-E1DD7E850F21}" type="presParOf" srcId="{24A91914-1DD2-493F-9B54-E9F0EF9B654D}" destId="{E14A01AD-81BB-4D8E-B81D-7BBCC2CC41C0}" srcOrd="3" destOrd="0" presId="urn:microsoft.com/office/officeart/2018/2/layout/IconVerticalSolidList"/>
    <dgm:cxn modelId="{CEC9D5BC-CF9C-0245-9A67-D1E4FD6C93E9}" type="presParOf" srcId="{24A91914-1DD2-493F-9B54-E9F0EF9B654D}" destId="{8EA25E04-9448-B04F-98CF-2CBEBE333A60}" srcOrd="4" destOrd="0" presId="urn:microsoft.com/office/officeart/2018/2/layout/IconVerticalSolidList"/>
    <dgm:cxn modelId="{C81AD5D2-0FAD-0246-BE50-31DCE567725B}" type="presParOf" srcId="{6F5ADFC6-975D-4DE3-A3F2-6368DDCDF441}" destId="{338B81BF-7AB3-4A4E-9BBC-406CCB4BF53A}" srcOrd="13" destOrd="0" presId="urn:microsoft.com/office/officeart/2018/2/layout/IconVerticalSolidList"/>
    <dgm:cxn modelId="{ABD11DBF-75B4-604E-BEB3-46AEFC62AEDE}" type="presParOf" srcId="{6F5ADFC6-975D-4DE3-A3F2-6368DDCDF441}" destId="{9D867B4B-27B0-4DE8-B770-8F0DC0458912}" srcOrd="14" destOrd="0" presId="urn:microsoft.com/office/officeart/2018/2/layout/IconVerticalSolidList"/>
    <dgm:cxn modelId="{441A95C7-975A-3D47-A911-985C992756F8}" type="presParOf" srcId="{9D867B4B-27B0-4DE8-B770-8F0DC0458912}" destId="{5817D688-FAD8-44BB-B0B1-F08A320AF6D5}" srcOrd="0" destOrd="0" presId="urn:microsoft.com/office/officeart/2018/2/layout/IconVerticalSolidList"/>
    <dgm:cxn modelId="{CAB25BF0-A3D6-994F-8059-0BAC27FDCE95}" type="presParOf" srcId="{9D867B4B-27B0-4DE8-B770-8F0DC0458912}" destId="{78DED258-23A0-440A-B8C4-DBACFCE2CCD0}" srcOrd="1" destOrd="0" presId="urn:microsoft.com/office/officeart/2018/2/layout/IconVerticalSolidList"/>
    <dgm:cxn modelId="{E9EB77BA-BEBB-AA44-BB9E-FE69A5D25DBE}" type="presParOf" srcId="{9D867B4B-27B0-4DE8-B770-8F0DC0458912}" destId="{F852EFA2-5A5E-4756-AB6B-5A7B2E43EE3F}" srcOrd="2" destOrd="0" presId="urn:microsoft.com/office/officeart/2018/2/layout/IconVerticalSolidList"/>
    <dgm:cxn modelId="{F44CF92E-26C1-644D-A69F-3FA43D543F64}" type="presParOf" srcId="{9D867B4B-27B0-4DE8-B770-8F0DC0458912}" destId="{6AEC09B5-D819-4663-8FED-F9968B42C6C7}" srcOrd="3" destOrd="0" presId="urn:microsoft.com/office/officeart/2018/2/layout/IconVerticalSolidList"/>
    <dgm:cxn modelId="{9154811D-CDA4-0C41-93DC-95D33660619E}" type="presParOf" srcId="{9D867B4B-27B0-4DE8-B770-8F0DC0458912}" destId="{6DC10D76-3CA4-1C4F-9DE8-0EA9D7D46F7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8D18531-4D72-4125-8C38-CAD0846C1D6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9A80DE0-B1A9-4D8C-B757-B589C2F5DB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Sarcasm and Irony</a:t>
          </a:r>
          <a:endParaRPr lang="en-US"/>
        </a:p>
      </dgm:t>
    </dgm:pt>
    <dgm:pt modelId="{6EA48B58-9C6D-4E31-81ED-274AE586D464}" type="parTrans" cxnId="{956AE6C7-38D2-4BE5-A07B-7A9289E61408}">
      <dgm:prSet/>
      <dgm:spPr/>
      <dgm:t>
        <a:bodyPr/>
        <a:lstStyle/>
        <a:p>
          <a:endParaRPr lang="en-US"/>
        </a:p>
      </dgm:t>
    </dgm:pt>
    <dgm:pt modelId="{C1B2C3E9-EB45-4FA5-A59C-6D3684C22BC4}" type="sibTrans" cxnId="{956AE6C7-38D2-4BE5-A07B-7A9289E614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B21774-380A-4483-B07E-F10A3F2E54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Idioms and Phrasal Verbs</a:t>
          </a:r>
          <a:endParaRPr lang="en-US"/>
        </a:p>
      </dgm:t>
    </dgm:pt>
    <dgm:pt modelId="{332D3E82-5A72-48E2-9D47-BC466977F789}" type="parTrans" cxnId="{222F6166-11FD-4FD9-A08C-837C8F196A92}">
      <dgm:prSet/>
      <dgm:spPr/>
      <dgm:t>
        <a:bodyPr/>
        <a:lstStyle/>
        <a:p>
          <a:endParaRPr lang="en-US"/>
        </a:p>
      </dgm:t>
    </dgm:pt>
    <dgm:pt modelId="{C9E71906-C0CA-43E5-995D-77DA67723C47}" type="sibTrans" cxnId="{222F6166-11FD-4FD9-A08C-837C8F196A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6C1828-054B-49B2-95AA-BC2187EF48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Large</a:t>
          </a:r>
          <a:r>
            <a:rPr lang="en-US" b="1" baseline="0" dirty="0"/>
            <a:t> Data Volumes</a:t>
          </a:r>
          <a:endParaRPr lang="en-US" b="1" dirty="0"/>
        </a:p>
      </dgm:t>
    </dgm:pt>
    <dgm:pt modelId="{53C2300E-18D2-4805-9B13-E395E3D59E70}" type="parTrans" cxnId="{E79D06C3-EBAD-4A39-8872-7A857AF5D710}">
      <dgm:prSet/>
      <dgm:spPr/>
      <dgm:t>
        <a:bodyPr/>
        <a:lstStyle/>
        <a:p>
          <a:endParaRPr lang="en-US"/>
        </a:p>
      </dgm:t>
    </dgm:pt>
    <dgm:pt modelId="{D3458BCC-2B9E-42A1-8E1E-D3263C4C4FB5}" type="sibTrans" cxnId="{E79D06C3-EBAD-4A39-8872-7A857AF5D7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2BED5F-5A1C-4BBD-A943-A87C2DD2D7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Sparse matrix- Scalability</a:t>
          </a:r>
          <a:endParaRPr lang="en-US"/>
        </a:p>
      </dgm:t>
    </dgm:pt>
    <dgm:pt modelId="{457428B9-5E0E-4710-B9D2-6F3150886028}" type="parTrans" cxnId="{10B9792D-20DF-422E-AA2E-73DCBFCBABAD}">
      <dgm:prSet/>
      <dgm:spPr/>
      <dgm:t>
        <a:bodyPr/>
        <a:lstStyle/>
        <a:p>
          <a:endParaRPr lang="en-US"/>
        </a:p>
      </dgm:t>
    </dgm:pt>
    <dgm:pt modelId="{7004FE6A-5899-4C90-9F47-73DF4C27918F}" type="sibTrans" cxnId="{10B9792D-20DF-422E-AA2E-73DCBFCBABA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E13D25-8DF9-48ED-9FD3-11854F3FD4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Privacy and Ethics</a:t>
          </a:r>
          <a:endParaRPr lang="en-US"/>
        </a:p>
      </dgm:t>
    </dgm:pt>
    <dgm:pt modelId="{814E8D69-8E4B-4547-8E06-76B99F6F92AD}" type="parTrans" cxnId="{B89BAB57-1245-4980-A29B-E1C4757493FD}">
      <dgm:prSet/>
      <dgm:spPr/>
      <dgm:t>
        <a:bodyPr/>
        <a:lstStyle/>
        <a:p>
          <a:endParaRPr lang="en-US"/>
        </a:p>
      </dgm:t>
    </dgm:pt>
    <dgm:pt modelId="{F09C1C9E-3B6B-430F-9CC2-E8587EE6020D}" type="sibTrans" cxnId="{B89BAB57-1245-4980-A29B-E1C4757493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45A804-ADD4-43FB-A92A-30D9435EE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Ambiguity and Polysemy</a:t>
          </a:r>
          <a:endParaRPr lang="en-US"/>
        </a:p>
      </dgm:t>
    </dgm:pt>
    <dgm:pt modelId="{FB62DE70-99A7-46E2-945D-5C01AAB57895}" type="parTrans" cxnId="{1C705D6B-70AF-4D3A-BAEF-552F5D32EAD3}">
      <dgm:prSet/>
      <dgm:spPr/>
      <dgm:t>
        <a:bodyPr/>
        <a:lstStyle/>
        <a:p>
          <a:endParaRPr lang="en-US"/>
        </a:p>
      </dgm:t>
    </dgm:pt>
    <dgm:pt modelId="{84D42BDB-090C-4BFB-8C1D-96FEDCB9C58F}" type="sibTrans" cxnId="{1C705D6B-70AF-4D3A-BAEF-552F5D32EAD3}">
      <dgm:prSet/>
      <dgm:spPr/>
      <dgm:t>
        <a:bodyPr/>
        <a:lstStyle/>
        <a:p>
          <a:endParaRPr lang="en-US"/>
        </a:p>
      </dgm:t>
    </dgm:pt>
    <dgm:pt modelId="{1127F14A-CC14-4042-AF48-1A3793E8FF92}" type="pres">
      <dgm:prSet presAssocID="{88D18531-4D72-4125-8C38-CAD0846C1D6A}" presName="root" presStyleCnt="0">
        <dgm:presLayoutVars>
          <dgm:dir/>
          <dgm:resizeHandles val="exact"/>
        </dgm:presLayoutVars>
      </dgm:prSet>
      <dgm:spPr/>
    </dgm:pt>
    <dgm:pt modelId="{1DBAB7C3-56EB-4D35-9A58-DC65B3194124}" type="pres">
      <dgm:prSet presAssocID="{88D18531-4D72-4125-8C38-CAD0846C1D6A}" presName="container" presStyleCnt="0">
        <dgm:presLayoutVars>
          <dgm:dir/>
          <dgm:resizeHandles val="exact"/>
        </dgm:presLayoutVars>
      </dgm:prSet>
      <dgm:spPr/>
    </dgm:pt>
    <dgm:pt modelId="{270EE3EA-5A3F-4AC4-B570-70C7CC90E920}" type="pres">
      <dgm:prSet presAssocID="{F9A80DE0-B1A9-4D8C-B757-B589C2F5DB4D}" presName="compNode" presStyleCnt="0"/>
      <dgm:spPr/>
    </dgm:pt>
    <dgm:pt modelId="{0701F1C3-19FA-4081-8957-C26DEFC3EC93}" type="pres">
      <dgm:prSet presAssocID="{F9A80DE0-B1A9-4D8C-B757-B589C2F5DB4D}" presName="iconBgRect" presStyleLbl="bgShp" presStyleIdx="0" presStyleCnt="6"/>
      <dgm:spPr/>
    </dgm:pt>
    <dgm:pt modelId="{271BD654-CE61-49A9-AAA7-9007C19D3879}" type="pres">
      <dgm:prSet presAssocID="{F9A80DE0-B1A9-4D8C-B757-B589C2F5DB4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Solid Fill"/>
        </a:ext>
      </dgm:extLst>
    </dgm:pt>
    <dgm:pt modelId="{A09B336D-A043-49A4-A1D3-8BB66EC38BCA}" type="pres">
      <dgm:prSet presAssocID="{F9A80DE0-B1A9-4D8C-B757-B589C2F5DB4D}" presName="spaceRect" presStyleCnt="0"/>
      <dgm:spPr/>
    </dgm:pt>
    <dgm:pt modelId="{3288D957-E4AA-41E3-A93F-F966CA10D03C}" type="pres">
      <dgm:prSet presAssocID="{F9A80DE0-B1A9-4D8C-B757-B589C2F5DB4D}" presName="textRect" presStyleLbl="revTx" presStyleIdx="0" presStyleCnt="6">
        <dgm:presLayoutVars>
          <dgm:chMax val="1"/>
          <dgm:chPref val="1"/>
        </dgm:presLayoutVars>
      </dgm:prSet>
      <dgm:spPr/>
    </dgm:pt>
    <dgm:pt modelId="{995D400C-0F3B-4AED-BC9F-1EA78B18BBFB}" type="pres">
      <dgm:prSet presAssocID="{C1B2C3E9-EB45-4FA5-A59C-6D3684C22BC4}" presName="sibTrans" presStyleLbl="sibTrans2D1" presStyleIdx="0" presStyleCnt="0"/>
      <dgm:spPr/>
    </dgm:pt>
    <dgm:pt modelId="{CADC6CBE-D608-463B-A116-4EF93BB7006D}" type="pres">
      <dgm:prSet presAssocID="{DBB21774-380A-4483-B07E-F10A3F2E54D5}" presName="compNode" presStyleCnt="0"/>
      <dgm:spPr/>
    </dgm:pt>
    <dgm:pt modelId="{6EE46DDA-2D01-4D26-B472-C2D9FFEDA2F9}" type="pres">
      <dgm:prSet presAssocID="{DBB21774-380A-4483-B07E-F10A3F2E54D5}" presName="iconBgRect" presStyleLbl="bgShp" presStyleIdx="1" presStyleCnt="6"/>
      <dgm:spPr/>
    </dgm:pt>
    <dgm:pt modelId="{D2BA3490-E799-481B-83BF-8163DFE56BA9}" type="pres">
      <dgm:prSet presAssocID="{DBB21774-380A-4483-B07E-F10A3F2E54D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917353-ACF5-4E0E-A2F0-DB22A696EE44}" type="pres">
      <dgm:prSet presAssocID="{DBB21774-380A-4483-B07E-F10A3F2E54D5}" presName="spaceRect" presStyleCnt="0"/>
      <dgm:spPr/>
    </dgm:pt>
    <dgm:pt modelId="{2554657D-967D-4F2F-B4B1-EAF62AABC2C9}" type="pres">
      <dgm:prSet presAssocID="{DBB21774-380A-4483-B07E-F10A3F2E54D5}" presName="textRect" presStyleLbl="revTx" presStyleIdx="1" presStyleCnt="6">
        <dgm:presLayoutVars>
          <dgm:chMax val="1"/>
          <dgm:chPref val="1"/>
        </dgm:presLayoutVars>
      </dgm:prSet>
      <dgm:spPr/>
    </dgm:pt>
    <dgm:pt modelId="{2CC2B88C-DA65-4930-8838-E3514BEA5E0B}" type="pres">
      <dgm:prSet presAssocID="{C9E71906-C0CA-43E5-995D-77DA67723C47}" presName="sibTrans" presStyleLbl="sibTrans2D1" presStyleIdx="0" presStyleCnt="0"/>
      <dgm:spPr/>
    </dgm:pt>
    <dgm:pt modelId="{85D0FEFE-A59C-46F5-8002-F290BA45FC5B}" type="pres">
      <dgm:prSet presAssocID="{346C1828-054B-49B2-95AA-BC2187EF4807}" presName="compNode" presStyleCnt="0"/>
      <dgm:spPr/>
    </dgm:pt>
    <dgm:pt modelId="{0E75DAFC-208B-4ABC-BD03-B8D0A0A88F02}" type="pres">
      <dgm:prSet presAssocID="{346C1828-054B-49B2-95AA-BC2187EF4807}" presName="iconBgRect" presStyleLbl="bgShp" presStyleIdx="2" presStyleCnt="6"/>
      <dgm:spPr/>
    </dgm:pt>
    <dgm:pt modelId="{09A84761-58C1-4B63-ACC6-CCC929D31AF4}" type="pres">
      <dgm:prSet presAssocID="{346C1828-054B-49B2-95AA-BC2187EF480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39A34D-DD3F-4EA7-BD14-8580A8F9935F}" type="pres">
      <dgm:prSet presAssocID="{346C1828-054B-49B2-95AA-BC2187EF4807}" presName="spaceRect" presStyleCnt="0"/>
      <dgm:spPr/>
    </dgm:pt>
    <dgm:pt modelId="{3E4DA09F-151C-4E06-9C47-5B5E203E1EC6}" type="pres">
      <dgm:prSet presAssocID="{346C1828-054B-49B2-95AA-BC2187EF4807}" presName="textRect" presStyleLbl="revTx" presStyleIdx="2" presStyleCnt="6">
        <dgm:presLayoutVars>
          <dgm:chMax val="1"/>
          <dgm:chPref val="1"/>
        </dgm:presLayoutVars>
      </dgm:prSet>
      <dgm:spPr/>
    </dgm:pt>
    <dgm:pt modelId="{EDC35CEA-A1CB-4CF9-8FA5-F0CF29599D0B}" type="pres">
      <dgm:prSet presAssocID="{D3458BCC-2B9E-42A1-8E1E-D3263C4C4FB5}" presName="sibTrans" presStyleLbl="sibTrans2D1" presStyleIdx="0" presStyleCnt="0"/>
      <dgm:spPr/>
    </dgm:pt>
    <dgm:pt modelId="{42739F0B-8FF8-4A57-95DE-647B0D03BF3C}" type="pres">
      <dgm:prSet presAssocID="{6C2BED5F-5A1C-4BBD-A943-A87C2DD2D73D}" presName="compNode" presStyleCnt="0"/>
      <dgm:spPr/>
    </dgm:pt>
    <dgm:pt modelId="{2311EDAD-D1A9-4022-AACD-F647047A24EB}" type="pres">
      <dgm:prSet presAssocID="{6C2BED5F-5A1C-4BBD-A943-A87C2DD2D73D}" presName="iconBgRect" presStyleLbl="bgShp" presStyleIdx="3" presStyleCnt="6"/>
      <dgm:spPr/>
    </dgm:pt>
    <dgm:pt modelId="{8C5D1D8B-F043-4B26-A01E-D9607920929F}" type="pres">
      <dgm:prSet presAssocID="{6C2BED5F-5A1C-4BBD-A943-A87C2DD2D73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FB00F558-3FF2-42F1-82A2-6B2001FD4FA4}" type="pres">
      <dgm:prSet presAssocID="{6C2BED5F-5A1C-4BBD-A943-A87C2DD2D73D}" presName="spaceRect" presStyleCnt="0"/>
      <dgm:spPr/>
    </dgm:pt>
    <dgm:pt modelId="{4E9D7E81-1F11-4F48-B424-F843C2DC9273}" type="pres">
      <dgm:prSet presAssocID="{6C2BED5F-5A1C-4BBD-A943-A87C2DD2D73D}" presName="textRect" presStyleLbl="revTx" presStyleIdx="3" presStyleCnt="6">
        <dgm:presLayoutVars>
          <dgm:chMax val="1"/>
          <dgm:chPref val="1"/>
        </dgm:presLayoutVars>
      </dgm:prSet>
      <dgm:spPr/>
    </dgm:pt>
    <dgm:pt modelId="{81A560FF-74D0-4AD1-8672-CE078EC8A9A0}" type="pres">
      <dgm:prSet presAssocID="{7004FE6A-5899-4C90-9F47-73DF4C27918F}" presName="sibTrans" presStyleLbl="sibTrans2D1" presStyleIdx="0" presStyleCnt="0"/>
      <dgm:spPr/>
    </dgm:pt>
    <dgm:pt modelId="{E812D574-7207-4CA0-B6CD-D675A8C214D1}" type="pres">
      <dgm:prSet presAssocID="{3CE13D25-8DF9-48ED-9FD3-11854F3FD44E}" presName="compNode" presStyleCnt="0"/>
      <dgm:spPr/>
    </dgm:pt>
    <dgm:pt modelId="{E99728BB-3158-46C9-8CF9-82DC79B4E1E3}" type="pres">
      <dgm:prSet presAssocID="{3CE13D25-8DF9-48ED-9FD3-11854F3FD44E}" presName="iconBgRect" presStyleLbl="bgShp" presStyleIdx="4" presStyleCnt="6"/>
      <dgm:spPr/>
    </dgm:pt>
    <dgm:pt modelId="{552AB9C2-8A46-40F1-8FFB-AEFAA0AE70BA}" type="pres">
      <dgm:prSet presAssocID="{3CE13D25-8DF9-48ED-9FD3-11854F3FD44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EBF243D-26F4-4C22-8C10-15FB9E60A389}" type="pres">
      <dgm:prSet presAssocID="{3CE13D25-8DF9-48ED-9FD3-11854F3FD44E}" presName="spaceRect" presStyleCnt="0"/>
      <dgm:spPr/>
    </dgm:pt>
    <dgm:pt modelId="{E9ECF16D-CEE4-4804-B8DD-B99D0412F538}" type="pres">
      <dgm:prSet presAssocID="{3CE13D25-8DF9-48ED-9FD3-11854F3FD44E}" presName="textRect" presStyleLbl="revTx" presStyleIdx="4" presStyleCnt="6">
        <dgm:presLayoutVars>
          <dgm:chMax val="1"/>
          <dgm:chPref val="1"/>
        </dgm:presLayoutVars>
      </dgm:prSet>
      <dgm:spPr/>
    </dgm:pt>
    <dgm:pt modelId="{04C88C92-56E2-4FB4-A745-763A065B9AAC}" type="pres">
      <dgm:prSet presAssocID="{F09C1C9E-3B6B-430F-9CC2-E8587EE6020D}" presName="sibTrans" presStyleLbl="sibTrans2D1" presStyleIdx="0" presStyleCnt="0"/>
      <dgm:spPr/>
    </dgm:pt>
    <dgm:pt modelId="{16867A38-4288-433A-82BD-46466C44E117}" type="pres">
      <dgm:prSet presAssocID="{2045A804-ADD4-43FB-A92A-30D9435EEF9D}" presName="compNode" presStyleCnt="0"/>
      <dgm:spPr/>
    </dgm:pt>
    <dgm:pt modelId="{5AD258D7-7789-4BD5-8DE4-1B0BA089B829}" type="pres">
      <dgm:prSet presAssocID="{2045A804-ADD4-43FB-A92A-30D9435EEF9D}" presName="iconBgRect" presStyleLbl="bgShp" presStyleIdx="5" presStyleCnt="6"/>
      <dgm:spPr/>
    </dgm:pt>
    <dgm:pt modelId="{8EEFE4C5-005D-4560-8254-4BD70E34E10E}" type="pres">
      <dgm:prSet presAssocID="{2045A804-ADD4-43FB-A92A-30D9435EEF9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89EC643-E4F7-430E-AD61-2F3121096802}" type="pres">
      <dgm:prSet presAssocID="{2045A804-ADD4-43FB-A92A-30D9435EEF9D}" presName="spaceRect" presStyleCnt="0"/>
      <dgm:spPr/>
    </dgm:pt>
    <dgm:pt modelId="{9580DFDE-23AC-415B-BEED-FFAA5863B218}" type="pres">
      <dgm:prSet presAssocID="{2045A804-ADD4-43FB-A92A-30D9435EEF9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BB4011-E905-644F-AE3C-C0073592CA9D}" type="presOf" srcId="{3CE13D25-8DF9-48ED-9FD3-11854F3FD44E}" destId="{E9ECF16D-CEE4-4804-B8DD-B99D0412F538}" srcOrd="0" destOrd="0" presId="urn:microsoft.com/office/officeart/2018/2/layout/IconCircleList"/>
    <dgm:cxn modelId="{26951F28-7332-644F-B32C-F46B35E62977}" type="presOf" srcId="{6C2BED5F-5A1C-4BBD-A943-A87C2DD2D73D}" destId="{4E9D7E81-1F11-4F48-B424-F843C2DC9273}" srcOrd="0" destOrd="0" presId="urn:microsoft.com/office/officeart/2018/2/layout/IconCircleList"/>
    <dgm:cxn modelId="{10B9792D-20DF-422E-AA2E-73DCBFCBABAD}" srcId="{88D18531-4D72-4125-8C38-CAD0846C1D6A}" destId="{6C2BED5F-5A1C-4BBD-A943-A87C2DD2D73D}" srcOrd="3" destOrd="0" parTransId="{457428B9-5E0E-4710-B9D2-6F3150886028}" sibTransId="{7004FE6A-5899-4C90-9F47-73DF4C27918F}"/>
    <dgm:cxn modelId="{42EA8B3D-E0F3-7448-9757-B9EDD7F67DBE}" type="presOf" srcId="{88D18531-4D72-4125-8C38-CAD0846C1D6A}" destId="{1127F14A-CC14-4042-AF48-1A3793E8FF92}" srcOrd="0" destOrd="0" presId="urn:microsoft.com/office/officeart/2018/2/layout/IconCircleList"/>
    <dgm:cxn modelId="{66F50349-F7AA-EE43-BA10-293EE56F68A8}" type="presOf" srcId="{C1B2C3E9-EB45-4FA5-A59C-6D3684C22BC4}" destId="{995D400C-0F3B-4AED-BC9F-1EA78B18BBFB}" srcOrd="0" destOrd="0" presId="urn:microsoft.com/office/officeart/2018/2/layout/IconCircleList"/>
    <dgm:cxn modelId="{B89BAB57-1245-4980-A29B-E1C4757493FD}" srcId="{88D18531-4D72-4125-8C38-CAD0846C1D6A}" destId="{3CE13D25-8DF9-48ED-9FD3-11854F3FD44E}" srcOrd="4" destOrd="0" parTransId="{814E8D69-8E4B-4547-8E06-76B99F6F92AD}" sibTransId="{F09C1C9E-3B6B-430F-9CC2-E8587EE6020D}"/>
    <dgm:cxn modelId="{222F6166-11FD-4FD9-A08C-837C8F196A92}" srcId="{88D18531-4D72-4125-8C38-CAD0846C1D6A}" destId="{DBB21774-380A-4483-B07E-F10A3F2E54D5}" srcOrd="1" destOrd="0" parTransId="{332D3E82-5A72-48E2-9D47-BC466977F789}" sibTransId="{C9E71906-C0CA-43E5-995D-77DA67723C47}"/>
    <dgm:cxn modelId="{252BE168-E1C7-1245-A004-CF36F386AB7D}" type="presOf" srcId="{D3458BCC-2B9E-42A1-8E1E-D3263C4C4FB5}" destId="{EDC35CEA-A1CB-4CF9-8FA5-F0CF29599D0B}" srcOrd="0" destOrd="0" presId="urn:microsoft.com/office/officeart/2018/2/layout/IconCircleList"/>
    <dgm:cxn modelId="{1C705D6B-70AF-4D3A-BAEF-552F5D32EAD3}" srcId="{88D18531-4D72-4125-8C38-CAD0846C1D6A}" destId="{2045A804-ADD4-43FB-A92A-30D9435EEF9D}" srcOrd="5" destOrd="0" parTransId="{FB62DE70-99A7-46E2-945D-5C01AAB57895}" sibTransId="{84D42BDB-090C-4BFB-8C1D-96FEDCB9C58F}"/>
    <dgm:cxn modelId="{9EA9466D-4CAB-C840-8A77-050FA854A15D}" type="presOf" srcId="{DBB21774-380A-4483-B07E-F10A3F2E54D5}" destId="{2554657D-967D-4F2F-B4B1-EAF62AABC2C9}" srcOrd="0" destOrd="0" presId="urn:microsoft.com/office/officeart/2018/2/layout/IconCircleList"/>
    <dgm:cxn modelId="{2D9BA980-E2FC-5348-9FFB-232266D942D8}" type="presOf" srcId="{2045A804-ADD4-43FB-A92A-30D9435EEF9D}" destId="{9580DFDE-23AC-415B-BEED-FFAA5863B218}" srcOrd="0" destOrd="0" presId="urn:microsoft.com/office/officeart/2018/2/layout/IconCircleList"/>
    <dgm:cxn modelId="{E79D06C3-EBAD-4A39-8872-7A857AF5D710}" srcId="{88D18531-4D72-4125-8C38-CAD0846C1D6A}" destId="{346C1828-054B-49B2-95AA-BC2187EF4807}" srcOrd="2" destOrd="0" parTransId="{53C2300E-18D2-4805-9B13-E395E3D59E70}" sibTransId="{D3458BCC-2B9E-42A1-8E1E-D3263C4C4FB5}"/>
    <dgm:cxn modelId="{956AE6C7-38D2-4BE5-A07B-7A9289E61408}" srcId="{88D18531-4D72-4125-8C38-CAD0846C1D6A}" destId="{F9A80DE0-B1A9-4D8C-B757-B589C2F5DB4D}" srcOrd="0" destOrd="0" parTransId="{6EA48B58-9C6D-4E31-81ED-274AE586D464}" sibTransId="{C1B2C3E9-EB45-4FA5-A59C-6D3684C22BC4}"/>
    <dgm:cxn modelId="{C4533FD0-49F1-3B4E-9277-599233DF55B6}" type="presOf" srcId="{346C1828-054B-49B2-95AA-BC2187EF4807}" destId="{3E4DA09F-151C-4E06-9C47-5B5E203E1EC6}" srcOrd="0" destOrd="0" presId="urn:microsoft.com/office/officeart/2018/2/layout/IconCircleList"/>
    <dgm:cxn modelId="{4DDD20D9-B656-BF44-91E0-E2A855A9A4A6}" type="presOf" srcId="{F9A80DE0-B1A9-4D8C-B757-B589C2F5DB4D}" destId="{3288D957-E4AA-41E3-A93F-F966CA10D03C}" srcOrd="0" destOrd="0" presId="urn:microsoft.com/office/officeart/2018/2/layout/IconCircleList"/>
    <dgm:cxn modelId="{7211EEE7-6DC9-1643-BBEE-A429575AD4ED}" type="presOf" srcId="{7004FE6A-5899-4C90-9F47-73DF4C27918F}" destId="{81A560FF-74D0-4AD1-8672-CE078EC8A9A0}" srcOrd="0" destOrd="0" presId="urn:microsoft.com/office/officeart/2018/2/layout/IconCircleList"/>
    <dgm:cxn modelId="{F00950E8-D59A-9646-8530-BE6C1BAF108E}" type="presOf" srcId="{C9E71906-C0CA-43E5-995D-77DA67723C47}" destId="{2CC2B88C-DA65-4930-8838-E3514BEA5E0B}" srcOrd="0" destOrd="0" presId="urn:microsoft.com/office/officeart/2018/2/layout/IconCircleList"/>
    <dgm:cxn modelId="{DE1C73EC-1E3A-764B-A788-6705B68E86EB}" type="presOf" srcId="{F09C1C9E-3B6B-430F-9CC2-E8587EE6020D}" destId="{04C88C92-56E2-4FB4-A745-763A065B9AAC}" srcOrd="0" destOrd="0" presId="urn:microsoft.com/office/officeart/2018/2/layout/IconCircleList"/>
    <dgm:cxn modelId="{FA44E4BE-F4EB-074F-9B15-AFF17ECD6104}" type="presParOf" srcId="{1127F14A-CC14-4042-AF48-1A3793E8FF92}" destId="{1DBAB7C3-56EB-4D35-9A58-DC65B3194124}" srcOrd="0" destOrd="0" presId="urn:microsoft.com/office/officeart/2018/2/layout/IconCircleList"/>
    <dgm:cxn modelId="{285B87A8-AF7D-CE4D-95C1-93433BBC6A14}" type="presParOf" srcId="{1DBAB7C3-56EB-4D35-9A58-DC65B3194124}" destId="{270EE3EA-5A3F-4AC4-B570-70C7CC90E920}" srcOrd="0" destOrd="0" presId="urn:microsoft.com/office/officeart/2018/2/layout/IconCircleList"/>
    <dgm:cxn modelId="{2E8C4130-C764-9E4A-A473-A17EABEA5112}" type="presParOf" srcId="{270EE3EA-5A3F-4AC4-B570-70C7CC90E920}" destId="{0701F1C3-19FA-4081-8957-C26DEFC3EC93}" srcOrd="0" destOrd="0" presId="urn:microsoft.com/office/officeart/2018/2/layout/IconCircleList"/>
    <dgm:cxn modelId="{E213F21A-A528-C14E-9FB0-C77846610685}" type="presParOf" srcId="{270EE3EA-5A3F-4AC4-B570-70C7CC90E920}" destId="{271BD654-CE61-49A9-AAA7-9007C19D3879}" srcOrd="1" destOrd="0" presId="urn:microsoft.com/office/officeart/2018/2/layout/IconCircleList"/>
    <dgm:cxn modelId="{B4C8112B-02E0-1441-B290-D8B394D134DC}" type="presParOf" srcId="{270EE3EA-5A3F-4AC4-B570-70C7CC90E920}" destId="{A09B336D-A043-49A4-A1D3-8BB66EC38BCA}" srcOrd="2" destOrd="0" presId="urn:microsoft.com/office/officeart/2018/2/layout/IconCircleList"/>
    <dgm:cxn modelId="{16BC533E-4C90-1C48-8B28-82B41E8A4F00}" type="presParOf" srcId="{270EE3EA-5A3F-4AC4-B570-70C7CC90E920}" destId="{3288D957-E4AA-41E3-A93F-F966CA10D03C}" srcOrd="3" destOrd="0" presId="urn:microsoft.com/office/officeart/2018/2/layout/IconCircleList"/>
    <dgm:cxn modelId="{110BDC2B-29AB-744A-A3DA-742718C30E10}" type="presParOf" srcId="{1DBAB7C3-56EB-4D35-9A58-DC65B3194124}" destId="{995D400C-0F3B-4AED-BC9F-1EA78B18BBFB}" srcOrd="1" destOrd="0" presId="urn:microsoft.com/office/officeart/2018/2/layout/IconCircleList"/>
    <dgm:cxn modelId="{B225102B-9302-A14E-A487-759008FB80F3}" type="presParOf" srcId="{1DBAB7C3-56EB-4D35-9A58-DC65B3194124}" destId="{CADC6CBE-D608-463B-A116-4EF93BB7006D}" srcOrd="2" destOrd="0" presId="urn:microsoft.com/office/officeart/2018/2/layout/IconCircleList"/>
    <dgm:cxn modelId="{A5153F37-4C46-3949-8E22-83E624EF125E}" type="presParOf" srcId="{CADC6CBE-D608-463B-A116-4EF93BB7006D}" destId="{6EE46DDA-2D01-4D26-B472-C2D9FFEDA2F9}" srcOrd="0" destOrd="0" presId="urn:microsoft.com/office/officeart/2018/2/layout/IconCircleList"/>
    <dgm:cxn modelId="{DECE4F6B-6F02-544D-B68B-D45401393E01}" type="presParOf" srcId="{CADC6CBE-D608-463B-A116-4EF93BB7006D}" destId="{D2BA3490-E799-481B-83BF-8163DFE56BA9}" srcOrd="1" destOrd="0" presId="urn:microsoft.com/office/officeart/2018/2/layout/IconCircleList"/>
    <dgm:cxn modelId="{93F7C697-2998-DF4F-88D3-56B6737150DE}" type="presParOf" srcId="{CADC6CBE-D608-463B-A116-4EF93BB7006D}" destId="{B6917353-ACF5-4E0E-A2F0-DB22A696EE44}" srcOrd="2" destOrd="0" presId="urn:microsoft.com/office/officeart/2018/2/layout/IconCircleList"/>
    <dgm:cxn modelId="{64643723-BECB-2943-87D2-5E89460F4242}" type="presParOf" srcId="{CADC6CBE-D608-463B-A116-4EF93BB7006D}" destId="{2554657D-967D-4F2F-B4B1-EAF62AABC2C9}" srcOrd="3" destOrd="0" presId="urn:microsoft.com/office/officeart/2018/2/layout/IconCircleList"/>
    <dgm:cxn modelId="{4EE802A5-EBE8-3F4D-AAF4-418D384B8C02}" type="presParOf" srcId="{1DBAB7C3-56EB-4D35-9A58-DC65B3194124}" destId="{2CC2B88C-DA65-4930-8838-E3514BEA5E0B}" srcOrd="3" destOrd="0" presId="urn:microsoft.com/office/officeart/2018/2/layout/IconCircleList"/>
    <dgm:cxn modelId="{6F0E2A26-5726-9D4D-95A3-EF4A1A4AC8AF}" type="presParOf" srcId="{1DBAB7C3-56EB-4D35-9A58-DC65B3194124}" destId="{85D0FEFE-A59C-46F5-8002-F290BA45FC5B}" srcOrd="4" destOrd="0" presId="urn:microsoft.com/office/officeart/2018/2/layout/IconCircleList"/>
    <dgm:cxn modelId="{E03009B0-C015-2D47-AF4B-D26A34AF0792}" type="presParOf" srcId="{85D0FEFE-A59C-46F5-8002-F290BA45FC5B}" destId="{0E75DAFC-208B-4ABC-BD03-B8D0A0A88F02}" srcOrd="0" destOrd="0" presId="urn:microsoft.com/office/officeart/2018/2/layout/IconCircleList"/>
    <dgm:cxn modelId="{E6EE992D-8600-A947-9CD7-93C4405D0860}" type="presParOf" srcId="{85D0FEFE-A59C-46F5-8002-F290BA45FC5B}" destId="{09A84761-58C1-4B63-ACC6-CCC929D31AF4}" srcOrd="1" destOrd="0" presId="urn:microsoft.com/office/officeart/2018/2/layout/IconCircleList"/>
    <dgm:cxn modelId="{DBB6D2EE-FBE9-CF4E-B906-DADE9A641BBF}" type="presParOf" srcId="{85D0FEFE-A59C-46F5-8002-F290BA45FC5B}" destId="{6939A34D-DD3F-4EA7-BD14-8580A8F9935F}" srcOrd="2" destOrd="0" presId="urn:microsoft.com/office/officeart/2018/2/layout/IconCircleList"/>
    <dgm:cxn modelId="{6318B6D5-F095-B543-A099-8F9E76F57050}" type="presParOf" srcId="{85D0FEFE-A59C-46F5-8002-F290BA45FC5B}" destId="{3E4DA09F-151C-4E06-9C47-5B5E203E1EC6}" srcOrd="3" destOrd="0" presId="urn:microsoft.com/office/officeart/2018/2/layout/IconCircleList"/>
    <dgm:cxn modelId="{C5B679F1-7344-BB45-9DD4-F45C91732787}" type="presParOf" srcId="{1DBAB7C3-56EB-4D35-9A58-DC65B3194124}" destId="{EDC35CEA-A1CB-4CF9-8FA5-F0CF29599D0B}" srcOrd="5" destOrd="0" presId="urn:microsoft.com/office/officeart/2018/2/layout/IconCircleList"/>
    <dgm:cxn modelId="{6EA446AC-4F6C-D947-AD71-3BE449FB3889}" type="presParOf" srcId="{1DBAB7C3-56EB-4D35-9A58-DC65B3194124}" destId="{42739F0B-8FF8-4A57-95DE-647B0D03BF3C}" srcOrd="6" destOrd="0" presId="urn:microsoft.com/office/officeart/2018/2/layout/IconCircleList"/>
    <dgm:cxn modelId="{815A743A-3F4A-8742-B16D-0BB9ACE42CDE}" type="presParOf" srcId="{42739F0B-8FF8-4A57-95DE-647B0D03BF3C}" destId="{2311EDAD-D1A9-4022-AACD-F647047A24EB}" srcOrd="0" destOrd="0" presId="urn:microsoft.com/office/officeart/2018/2/layout/IconCircleList"/>
    <dgm:cxn modelId="{E6ECD9C5-4E97-3349-A550-04E83720A8D2}" type="presParOf" srcId="{42739F0B-8FF8-4A57-95DE-647B0D03BF3C}" destId="{8C5D1D8B-F043-4B26-A01E-D9607920929F}" srcOrd="1" destOrd="0" presId="urn:microsoft.com/office/officeart/2018/2/layout/IconCircleList"/>
    <dgm:cxn modelId="{6344227A-4D5F-BC41-82DE-BAD8DF9B0001}" type="presParOf" srcId="{42739F0B-8FF8-4A57-95DE-647B0D03BF3C}" destId="{FB00F558-3FF2-42F1-82A2-6B2001FD4FA4}" srcOrd="2" destOrd="0" presId="urn:microsoft.com/office/officeart/2018/2/layout/IconCircleList"/>
    <dgm:cxn modelId="{A054D8B4-1937-084A-AF0B-04169B41D44A}" type="presParOf" srcId="{42739F0B-8FF8-4A57-95DE-647B0D03BF3C}" destId="{4E9D7E81-1F11-4F48-B424-F843C2DC9273}" srcOrd="3" destOrd="0" presId="urn:microsoft.com/office/officeart/2018/2/layout/IconCircleList"/>
    <dgm:cxn modelId="{F86F61E2-1401-E24C-8C7B-56D489F9E6B4}" type="presParOf" srcId="{1DBAB7C3-56EB-4D35-9A58-DC65B3194124}" destId="{81A560FF-74D0-4AD1-8672-CE078EC8A9A0}" srcOrd="7" destOrd="0" presId="urn:microsoft.com/office/officeart/2018/2/layout/IconCircleList"/>
    <dgm:cxn modelId="{34BD702B-EE00-6243-8791-090F3D056CCA}" type="presParOf" srcId="{1DBAB7C3-56EB-4D35-9A58-DC65B3194124}" destId="{E812D574-7207-4CA0-B6CD-D675A8C214D1}" srcOrd="8" destOrd="0" presId="urn:microsoft.com/office/officeart/2018/2/layout/IconCircleList"/>
    <dgm:cxn modelId="{57816803-9979-B24A-8BF3-F75A4C658981}" type="presParOf" srcId="{E812D574-7207-4CA0-B6CD-D675A8C214D1}" destId="{E99728BB-3158-46C9-8CF9-82DC79B4E1E3}" srcOrd="0" destOrd="0" presId="urn:microsoft.com/office/officeart/2018/2/layout/IconCircleList"/>
    <dgm:cxn modelId="{CBD06C32-63C8-F04B-924D-539B6C350DB8}" type="presParOf" srcId="{E812D574-7207-4CA0-B6CD-D675A8C214D1}" destId="{552AB9C2-8A46-40F1-8FFB-AEFAA0AE70BA}" srcOrd="1" destOrd="0" presId="urn:microsoft.com/office/officeart/2018/2/layout/IconCircleList"/>
    <dgm:cxn modelId="{98EC33E3-4F7A-8747-BED1-3E3C17D7929F}" type="presParOf" srcId="{E812D574-7207-4CA0-B6CD-D675A8C214D1}" destId="{0EBF243D-26F4-4C22-8C10-15FB9E60A389}" srcOrd="2" destOrd="0" presId="urn:microsoft.com/office/officeart/2018/2/layout/IconCircleList"/>
    <dgm:cxn modelId="{4BFD0F4D-AC7A-EC49-B2E3-3C29CBFA042C}" type="presParOf" srcId="{E812D574-7207-4CA0-B6CD-D675A8C214D1}" destId="{E9ECF16D-CEE4-4804-B8DD-B99D0412F538}" srcOrd="3" destOrd="0" presId="urn:microsoft.com/office/officeart/2018/2/layout/IconCircleList"/>
    <dgm:cxn modelId="{1F4F97C2-6BEC-7742-9CE5-7AD7E0E40267}" type="presParOf" srcId="{1DBAB7C3-56EB-4D35-9A58-DC65B3194124}" destId="{04C88C92-56E2-4FB4-A745-763A065B9AAC}" srcOrd="9" destOrd="0" presId="urn:microsoft.com/office/officeart/2018/2/layout/IconCircleList"/>
    <dgm:cxn modelId="{0BA4FD75-928A-5E4B-AE2B-85ED4D9DBAB0}" type="presParOf" srcId="{1DBAB7C3-56EB-4D35-9A58-DC65B3194124}" destId="{16867A38-4288-433A-82BD-46466C44E117}" srcOrd="10" destOrd="0" presId="urn:microsoft.com/office/officeart/2018/2/layout/IconCircleList"/>
    <dgm:cxn modelId="{3D937554-4B96-5A4A-9576-A77756F34799}" type="presParOf" srcId="{16867A38-4288-433A-82BD-46466C44E117}" destId="{5AD258D7-7789-4BD5-8DE4-1B0BA089B829}" srcOrd="0" destOrd="0" presId="urn:microsoft.com/office/officeart/2018/2/layout/IconCircleList"/>
    <dgm:cxn modelId="{479E3363-FF46-9248-A962-A79140F8F092}" type="presParOf" srcId="{16867A38-4288-433A-82BD-46466C44E117}" destId="{8EEFE4C5-005D-4560-8254-4BD70E34E10E}" srcOrd="1" destOrd="0" presId="urn:microsoft.com/office/officeart/2018/2/layout/IconCircleList"/>
    <dgm:cxn modelId="{5F59F2FE-B2CC-B644-9832-E8A2D4033B92}" type="presParOf" srcId="{16867A38-4288-433A-82BD-46466C44E117}" destId="{889EC643-E4F7-430E-AD61-2F3121096802}" srcOrd="2" destOrd="0" presId="urn:microsoft.com/office/officeart/2018/2/layout/IconCircleList"/>
    <dgm:cxn modelId="{0C3EA61D-E90D-8448-BF27-E32F3FC8393D}" type="presParOf" srcId="{16867A38-4288-433A-82BD-46466C44E117}" destId="{9580DFDE-23AC-415B-BEED-FFAA5863B21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E74A85B-DCAE-4033-A372-1FF4F362E14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7DB18E-938F-4A40-B401-448F130AB2E8}">
      <dgm:prSet/>
      <dgm:spPr/>
      <dgm:t>
        <a:bodyPr/>
        <a:lstStyle/>
        <a:p>
          <a:r>
            <a:rPr lang="en-US" dirty="0" err="1"/>
            <a:t>quanteda</a:t>
          </a:r>
          <a:endParaRPr lang="en-US" dirty="0"/>
        </a:p>
      </dgm:t>
    </dgm:pt>
    <dgm:pt modelId="{0869CB87-41E3-4D71-8EDA-EDC3F80D245C}" type="parTrans" cxnId="{9DC5802A-C078-4524-BB97-ABB64CABC106}">
      <dgm:prSet/>
      <dgm:spPr/>
      <dgm:t>
        <a:bodyPr/>
        <a:lstStyle/>
        <a:p>
          <a:endParaRPr lang="en-US"/>
        </a:p>
      </dgm:t>
    </dgm:pt>
    <dgm:pt modelId="{7755AC07-4AD9-4EA6-9E88-8CED123FC583}" type="sibTrans" cxnId="{9DC5802A-C078-4524-BB97-ABB64CABC106}">
      <dgm:prSet/>
      <dgm:spPr/>
      <dgm:t>
        <a:bodyPr/>
        <a:lstStyle/>
        <a:p>
          <a:endParaRPr lang="en-US"/>
        </a:p>
      </dgm:t>
    </dgm:pt>
    <dgm:pt modelId="{27A15570-32BA-4205-B030-5977ECD2ABE3}">
      <dgm:prSet/>
      <dgm:spPr/>
      <dgm:t>
        <a:bodyPr/>
        <a:lstStyle/>
        <a:p>
          <a:r>
            <a:rPr lang="en-US"/>
            <a:t>Comprehensive package </a:t>
          </a:r>
        </a:p>
      </dgm:t>
    </dgm:pt>
    <dgm:pt modelId="{6206A86F-5136-4817-9531-28FE8039192F}" type="parTrans" cxnId="{336D563A-57B0-47C3-B6A4-A8EBFCCC8450}">
      <dgm:prSet/>
      <dgm:spPr/>
      <dgm:t>
        <a:bodyPr/>
        <a:lstStyle/>
        <a:p>
          <a:endParaRPr lang="en-US"/>
        </a:p>
      </dgm:t>
    </dgm:pt>
    <dgm:pt modelId="{46135514-590A-4806-B2C3-8BDA0F9D306E}" type="sibTrans" cxnId="{336D563A-57B0-47C3-B6A4-A8EBFCCC8450}">
      <dgm:prSet/>
      <dgm:spPr/>
      <dgm:t>
        <a:bodyPr/>
        <a:lstStyle/>
        <a:p>
          <a:endParaRPr lang="en-US"/>
        </a:p>
      </dgm:t>
    </dgm:pt>
    <dgm:pt modelId="{C5CB3202-4494-4614-98F1-579252679EAE}">
      <dgm:prSet/>
      <dgm:spPr/>
      <dgm:t>
        <a:bodyPr/>
        <a:lstStyle/>
        <a:p>
          <a:r>
            <a:rPr lang="en-US" dirty="0"/>
            <a:t>text2vec</a:t>
          </a:r>
        </a:p>
      </dgm:t>
    </dgm:pt>
    <dgm:pt modelId="{10968DC5-87DE-4242-A069-0B21ED3D81B8}" type="parTrans" cxnId="{9B3A8521-31FB-46E7-B2A0-A8D3DD5576FA}">
      <dgm:prSet/>
      <dgm:spPr/>
      <dgm:t>
        <a:bodyPr/>
        <a:lstStyle/>
        <a:p>
          <a:endParaRPr lang="en-US"/>
        </a:p>
      </dgm:t>
    </dgm:pt>
    <dgm:pt modelId="{72E8B294-568F-460E-88BB-1DAC4CE171A9}" type="sibTrans" cxnId="{9B3A8521-31FB-46E7-B2A0-A8D3DD5576FA}">
      <dgm:prSet/>
      <dgm:spPr/>
      <dgm:t>
        <a:bodyPr/>
        <a:lstStyle/>
        <a:p>
          <a:endParaRPr lang="en-US"/>
        </a:p>
      </dgm:t>
    </dgm:pt>
    <dgm:pt modelId="{FCCD4CE1-45EA-4817-B33D-E88C04167D47}">
      <dgm:prSet/>
      <dgm:spPr/>
      <dgm:t>
        <a:bodyPr/>
        <a:lstStyle/>
        <a:p>
          <a:r>
            <a:rPr lang="en-US"/>
            <a:t>Word embeddings GloVe model </a:t>
          </a:r>
        </a:p>
      </dgm:t>
    </dgm:pt>
    <dgm:pt modelId="{CB2F488F-3E82-41D0-86DA-E8798F7C0D20}" type="parTrans" cxnId="{C541772A-25A5-437F-B260-69F0491DCCC7}">
      <dgm:prSet/>
      <dgm:spPr/>
      <dgm:t>
        <a:bodyPr/>
        <a:lstStyle/>
        <a:p>
          <a:endParaRPr lang="en-US"/>
        </a:p>
      </dgm:t>
    </dgm:pt>
    <dgm:pt modelId="{1C25F252-6EC6-47D0-98A7-595E408C1482}" type="sibTrans" cxnId="{C541772A-25A5-437F-B260-69F0491DCCC7}">
      <dgm:prSet/>
      <dgm:spPr/>
      <dgm:t>
        <a:bodyPr/>
        <a:lstStyle/>
        <a:p>
          <a:endParaRPr lang="en-US"/>
        </a:p>
      </dgm:t>
    </dgm:pt>
    <dgm:pt modelId="{C8B82DD7-B081-40E4-86CE-6E0F6336734F}">
      <dgm:prSet/>
      <dgm:spPr/>
      <dgm:t>
        <a:bodyPr/>
        <a:lstStyle/>
        <a:p>
          <a:r>
            <a:rPr lang="en-US"/>
            <a:t>topicmodels</a:t>
          </a:r>
        </a:p>
      </dgm:t>
    </dgm:pt>
    <dgm:pt modelId="{30A43C7B-9711-4B5C-9D6D-0833E592CCC9}" type="parTrans" cxnId="{81AA86E6-9AAD-4BE1-A6CE-A38AC8BDA887}">
      <dgm:prSet/>
      <dgm:spPr/>
      <dgm:t>
        <a:bodyPr/>
        <a:lstStyle/>
        <a:p>
          <a:endParaRPr lang="en-US"/>
        </a:p>
      </dgm:t>
    </dgm:pt>
    <dgm:pt modelId="{3A086650-2730-4A86-AD98-79F848619DB5}" type="sibTrans" cxnId="{81AA86E6-9AAD-4BE1-A6CE-A38AC8BDA887}">
      <dgm:prSet/>
      <dgm:spPr/>
      <dgm:t>
        <a:bodyPr/>
        <a:lstStyle/>
        <a:p>
          <a:endParaRPr lang="en-US"/>
        </a:p>
      </dgm:t>
    </dgm:pt>
    <dgm:pt modelId="{07581A3B-8C55-4234-BF4F-B757FF4C9E56}">
      <dgm:prSet/>
      <dgm:spPr/>
      <dgm:t>
        <a:bodyPr/>
        <a:lstStyle/>
        <a:p>
          <a:r>
            <a:rPr lang="en-US" dirty="0"/>
            <a:t>Topic modeling </a:t>
          </a:r>
        </a:p>
      </dgm:t>
    </dgm:pt>
    <dgm:pt modelId="{F994048F-2F37-4B8E-A410-715137FAE00D}" type="parTrans" cxnId="{32B5160B-6D94-4367-B58A-2178249BAA8B}">
      <dgm:prSet/>
      <dgm:spPr/>
      <dgm:t>
        <a:bodyPr/>
        <a:lstStyle/>
        <a:p>
          <a:endParaRPr lang="en-US"/>
        </a:p>
      </dgm:t>
    </dgm:pt>
    <dgm:pt modelId="{34CFFB64-8200-4FF0-8FB1-A19B91335544}" type="sibTrans" cxnId="{32B5160B-6D94-4367-B58A-2178249BAA8B}">
      <dgm:prSet/>
      <dgm:spPr/>
      <dgm:t>
        <a:bodyPr/>
        <a:lstStyle/>
        <a:p>
          <a:endParaRPr lang="en-US"/>
        </a:p>
      </dgm:t>
    </dgm:pt>
    <dgm:pt modelId="{7C8AEBD7-7ADF-4198-BFD0-B10BEE5C1250}">
      <dgm:prSet/>
      <dgm:spPr/>
      <dgm:t>
        <a:bodyPr/>
        <a:lstStyle/>
        <a:p>
          <a:r>
            <a:rPr lang="en-US" dirty="0"/>
            <a:t>word2vec</a:t>
          </a:r>
        </a:p>
      </dgm:t>
    </dgm:pt>
    <dgm:pt modelId="{5165003B-059D-4E9E-92F2-48A2E4B73B21}" type="parTrans" cxnId="{54591D6E-C1EF-4B02-8D6E-B8074AED2C06}">
      <dgm:prSet/>
      <dgm:spPr/>
      <dgm:t>
        <a:bodyPr/>
        <a:lstStyle/>
        <a:p>
          <a:endParaRPr lang="en-US"/>
        </a:p>
      </dgm:t>
    </dgm:pt>
    <dgm:pt modelId="{7B5E68DE-CB39-4520-85A0-2DD964EC2FCA}" type="sibTrans" cxnId="{54591D6E-C1EF-4B02-8D6E-B8074AED2C06}">
      <dgm:prSet/>
      <dgm:spPr/>
      <dgm:t>
        <a:bodyPr/>
        <a:lstStyle/>
        <a:p>
          <a:endParaRPr lang="en-US"/>
        </a:p>
      </dgm:t>
    </dgm:pt>
    <dgm:pt modelId="{1BAAF8C5-2EB9-4D87-B3C3-8F957DB28703}">
      <dgm:prSet/>
      <dgm:spPr/>
      <dgm:t>
        <a:bodyPr/>
        <a:lstStyle/>
        <a:p>
          <a:r>
            <a:rPr lang="en-US"/>
            <a:t>Word embeddings by Google </a:t>
          </a:r>
        </a:p>
      </dgm:t>
    </dgm:pt>
    <dgm:pt modelId="{3A240B2F-D367-4C09-931C-F8D22A466BC2}" type="parTrans" cxnId="{E2C02117-0B2E-47D8-8F9B-DB9BDD22FE67}">
      <dgm:prSet/>
      <dgm:spPr/>
      <dgm:t>
        <a:bodyPr/>
        <a:lstStyle/>
        <a:p>
          <a:endParaRPr lang="en-US"/>
        </a:p>
      </dgm:t>
    </dgm:pt>
    <dgm:pt modelId="{CA91FC58-3270-4FFE-8AEE-55DD96C312F5}" type="sibTrans" cxnId="{E2C02117-0B2E-47D8-8F9B-DB9BDD22FE67}">
      <dgm:prSet/>
      <dgm:spPr/>
      <dgm:t>
        <a:bodyPr/>
        <a:lstStyle/>
        <a:p>
          <a:endParaRPr lang="en-US"/>
        </a:p>
      </dgm:t>
    </dgm:pt>
    <dgm:pt modelId="{CDF63641-B95F-49C5-9494-42E80A0C6C34}">
      <dgm:prSet/>
      <dgm:spPr/>
      <dgm:t>
        <a:bodyPr/>
        <a:lstStyle/>
        <a:p>
          <a:r>
            <a:rPr lang="en-US"/>
            <a:t>tidytext</a:t>
          </a:r>
        </a:p>
      </dgm:t>
    </dgm:pt>
    <dgm:pt modelId="{0A3C10D2-C38B-4964-B169-C689E3EA2582}" type="parTrans" cxnId="{F257A65C-D594-41EA-BE04-EBAFB3595AA8}">
      <dgm:prSet/>
      <dgm:spPr/>
      <dgm:t>
        <a:bodyPr/>
        <a:lstStyle/>
        <a:p>
          <a:endParaRPr lang="en-US"/>
        </a:p>
      </dgm:t>
    </dgm:pt>
    <dgm:pt modelId="{88E40408-428A-4C7E-A603-4B36F452241B}" type="sibTrans" cxnId="{F257A65C-D594-41EA-BE04-EBAFB3595AA8}">
      <dgm:prSet/>
      <dgm:spPr/>
      <dgm:t>
        <a:bodyPr/>
        <a:lstStyle/>
        <a:p>
          <a:endParaRPr lang="en-US"/>
        </a:p>
      </dgm:t>
    </dgm:pt>
    <dgm:pt modelId="{8C6E2F41-40EE-457C-ADA5-2AAB8E681DDF}">
      <dgm:prSet/>
      <dgm:spPr/>
      <dgm:t>
        <a:bodyPr/>
        <a:lstStyle/>
        <a:p>
          <a:r>
            <a:rPr lang="en-US" b="0" i="0"/>
            <a:t>principles of the tidyverse to analyzing text</a:t>
          </a:r>
          <a:endParaRPr lang="en-US"/>
        </a:p>
      </dgm:t>
    </dgm:pt>
    <dgm:pt modelId="{5DDE1C15-119C-413B-AE0A-5E3B2C96342A}" type="parTrans" cxnId="{BBED10BB-26FB-4A9D-99A2-2CCF8AB552C3}">
      <dgm:prSet/>
      <dgm:spPr/>
      <dgm:t>
        <a:bodyPr/>
        <a:lstStyle/>
        <a:p>
          <a:endParaRPr lang="en-US"/>
        </a:p>
      </dgm:t>
    </dgm:pt>
    <dgm:pt modelId="{462B6E99-C185-450E-BFB9-E72FCA135FDB}" type="sibTrans" cxnId="{BBED10BB-26FB-4A9D-99A2-2CCF8AB552C3}">
      <dgm:prSet/>
      <dgm:spPr/>
      <dgm:t>
        <a:bodyPr/>
        <a:lstStyle/>
        <a:p>
          <a:endParaRPr lang="en-US"/>
        </a:p>
      </dgm:t>
    </dgm:pt>
    <dgm:pt modelId="{F7CCF4FC-5607-4EE5-AA7B-0016D84AD437}">
      <dgm:prSet/>
      <dgm:spPr/>
      <dgm:t>
        <a:bodyPr/>
        <a:lstStyle/>
        <a:p>
          <a:r>
            <a:rPr lang="en-US"/>
            <a:t>syuzhet </a:t>
          </a:r>
        </a:p>
      </dgm:t>
    </dgm:pt>
    <dgm:pt modelId="{EF4B6F42-6786-4AF5-A155-7A7BB5EAED15}" type="parTrans" cxnId="{2B9FE919-BBAB-446D-BECD-3D2CDEA74A4E}">
      <dgm:prSet/>
      <dgm:spPr/>
      <dgm:t>
        <a:bodyPr/>
        <a:lstStyle/>
        <a:p>
          <a:endParaRPr lang="en-US"/>
        </a:p>
      </dgm:t>
    </dgm:pt>
    <dgm:pt modelId="{DCAB3DB0-A24D-49FD-8E5B-0247A09DDE5B}" type="sibTrans" cxnId="{2B9FE919-BBAB-446D-BECD-3D2CDEA74A4E}">
      <dgm:prSet/>
      <dgm:spPr/>
      <dgm:t>
        <a:bodyPr/>
        <a:lstStyle/>
        <a:p>
          <a:endParaRPr lang="en-US"/>
        </a:p>
      </dgm:t>
    </dgm:pt>
    <dgm:pt modelId="{3985949C-270E-4C52-ABA1-80488B2A2D83}">
      <dgm:prSet/>
      <dgm:spPr/>
      <dgm:t>
        <a:bodyPr/>
        <a:lstStyle/>
        <a:p>
          <a:r>
            <a:rPr lang="en-US"/>
            <a:t>Sentiment analysis </a:t>
          </a:r>
        </a:p>
      </dgm:t>
    </dgm:pt>
    <dgm:pt modelId="{75EBFD4A-EFDC-4DC3-BCFE-98D6932C13FB}" type="parTrans" cxnId="{24C9A2C4-238F-425B-A4C2-B29E43EF668A}">
      <dgm:prSet/>
      <dgm:spPr/>
      <dgm:t>
        <a:bodyPr/>
        <a:lstStyle/>
        <a:p>
          <a:endParaRPr lang="en-US"/>
        </a:p>
      </dgm:t>
    </dgm:pt>
    <dgm:pt modelId="{674D20CD-EDFA-483A-A954-908076D97696}" type="sibTrans" cxnId="{24C9A2C4-238F-425B-A4C2-B29E43EF668A}">
      <dgm:prSet/>
      <dgm:spPr/>
      <dgm:t>
        <a:bodyPr/>
        <a:lstStyle/>
        <a:p>
          <a:endParaRPr lang="en-US"/>
        </a:p>
      </dgm:t>
    </dgm:pt>
    <dgm:pt modelId="{7E276593-2921-4439-96CB-2223E525BFC1}">
      <dgm:prSet/>
      <dgm:spPr/>
      <dgm:t>
        <a:bodyPr/>
        <a:lstStyle/>
        <a:p>
          <a:r>
            <a:rPr lang="en-US"/>
            <a:t>tm</a:t>
          </a:r>
        </a:p>
      </dgm:t>
    </dgm:pt>
    <dgm:pt modelId="{81DE12D7-1114-4553-9A83-ACDE4B2B8949}" type="parTrans" cxnId="{FCBBABB4-8D7E-41AC-BF16-566747EF9E07}">
      <dgm:prSet/>
      <dgm:spPr/>
      <dgm:t>
        <a:bodyPr/>
        <a:lstStyle/>
        <a:p>
          <a:endParaRPr lang="en-US"/>
        </a:p>
      </dgm:t>
    </dgm:pt>
    <dgm:pt modelId="{CCB91696-DBBE-4077-BB8F-52F527A37214}" type="sibTrans" cxnId="{FCBBABB4-8D7E-41AC-BF16-566747EF9E07}">
      <dgm:prSet/>
      <dgm:spPr/>
      <dgm:t>
        <a:bodyPr/>
        <a:lstStyle/>
        <a:p>
          <a:endParaRPr lang="en-US"/>
        </a:p>
      </dgm:t>
    </dgm:pt>
    <dgm:pt modelId="{636C711A-E89B-4EA9-9161-0FDA47458E75}">
      <dgm:prSet/>
      <dgm:spPr/>
      <dgm:t>
        <a:bodyPr/>
        <a:lstStyle/>
        <a:p>
          <a:r>
            <a:rPr lang="en-US"/>
            <a:t>Preprocessing </a:t>
          </a:r>
        </a:p>
      </dgm:t>
    </dgm:pt>
    <dgm:pt modelId="{BCFB7AE9-2592-427B-B9D9-23DAB638FA4A}" type="parTrans" cxnId="{E6AE91CB-CC4A-4B6D-AAE3-4A08E305CC4F}">
      <dgm:prSet/>
      <dgm:spPr/>
      <dgm:t>
        <a:bodyPr/>
        <a:lstStyle/>
        <a:p>
          <a:endParaRPr lang="en-US"/>
        </a:p>
      </dgm:t>
    </dgm:pt>
    <dgm:pt modelId="{21DB388C-F30C-4A83-956A-367CAABCC03A}" type="sibTrans" cxnId="{E6AE91CB-CC4A-4B6D-AAE3-4A08E305CC4F}">
      <dgm:prSet/>
      <dgm:spPr/>
      <dgm:t>
        <a:bodyPr/>
        <a:lstStyle/>
        <a:p>
          <a:endParaRPr lang="en-US"/>
        </a:p>
      </dgm:t>
    </dgm:pt>
    <dgm:pt modelId="{93602C6F-DC3F-6343-9597-412EB03AE969}" type="pres">
      <dgm:prSet presAssocID="{6E74A85B-DCAE-4033-A372-1FF4F362E144}" presName="diagram" presStyleCnt="0">
        <dgm:presLayoutVars>
          <dgm:dir/>
          <dgm:resizeHandles val="exact"/>
        </dgm:presLayoutVars>
      </dgm:prSet>
      <dgm:spPr/>
    </dgm:pt>
    <dgm:pt modelId="{82AAA39D-8A3D-0245-B19C-B008B38C7F17}" type="pres">
      <dgm:prSet presAssocID="{017DB18E-938F-4A40-B401-448F130AB2E8}" presName="node" presStyleLbl="node1" presStyleIdx="0" presStyleCnt="7">
        <dgm:presLayoutVars>
          <dgm:bulletEnabled val="1"/>
        </dgm:presLayoutVars>
      </dgm:prSet>
      <dgm:spPr/>
    </dgm:pt>
    <dgm:pt modelId="{A0495774-064D-804E-A2D0-80382D3461B6}" type="pres">
      <dgm:prSet presAssocID="{7755AC07-4AD9-4EA6-9E88-8CED123FC583}" presName="sibTrans" presStyleCnt="0"/>
      <dgm:spPr/>
    </dgm:pt>
    <dgm:pt modelId="{F6AB4A9F-29A2-F647-956D-5838767A925F}" type="pres">
      <dgm:prSet presAssocID="{C5CB3202-4494-4614-98F1-579252679EAE}" presName="node" presStyleLbl="node1" presStyleIdx="1" presStyleCnt="7">
        <dgm:presLayoutVars>
          <dgm:bulletEnabled val="1"/>
        </dgm:presLayoutVars>
      </dgm:prSet>
      <dgm:spPr/>
    </dgm:pt>
    <dgm:pt modelId="{D746AE53-26C7-C64A-BF48-2BFC67F22536}" type="pres">
      <dgm:prSet presAssocID="{72E8B294-568F-460E-88BB-1DAC4CE171A9}" presName="sibTrans" presStyleCnt="0"/>
      <dgm:spPr/>
    </dgm:pt>
    <dgm:pt modelId="{4D6CD6C1-0D3E-5D4E-8755-5150FF6B73A3}" type="pres">
      <dgm:prSet presAssocID="{C8B82DD7-B081-40E4-86CE-6E0F6336734F}" presName="node" presStyleLbl="node1" presStyleIdx="2" presStyleCnt="7">
        <dgm:presLayoutVars>
          <dgm:bulletEnabled val="1"/>
        </dgm:presLayoutVars>
      </dgm:prSet>
      <dgm:spPr/>
    </dgm:pt>
    <dgm:pt modelId="{93BD8B41-FF17-4F40-A55C-F205CC7331EC}" type="pres">
      <dgm:prSet presAssocID="{3A086650-2730-4A86-AD98-79F848619DB5}" presName="sibTrans" presStyleCnt="0"/>
      <dgm:spPr/>
    </dgm:pt>
    <dgm:pt modelId="{441E9410-D1D4-DD4C-891E-9C156A4F22E1}" type="pres">
      <dgm:prSet presAssocID="{7C8AEBD7-7ADF-4198-BFD0-B10BEE5C1250}" presName="node" presStyleLbl="node1" presStyleIdx="3" presStyleCnt="7">
        <dgm:presLayoutVars>
          <dgm:bulletEnabled val="1"/>
        </dgm:presLayoutVars>
      </dgm:prSet>
      <dgm:spPr/>
    </dgm:pt>
    <dgm:pt modelId="{D76F0A90-5C4D-BE47-B315-3B2FFAD930E0}" type="pres">
      <dgm:prSet presAssocID="{7B5E68DE-CB39-4520-85A0-2DD964EC2FCA}" presName="sibTrans" presStyleCnt="0"/>
      <dgm:spPr/>
    </dgm:pt>
    <dgm:pt modelId="{078CBD11-03C3-0B4E-8CF3-0C8B4409FB34}" type="pres">
      <dgm:prSet presAssocID="{CDF63641-B95F-49C5-9494-42E80A0C6C34}" presName="node" presStyleLbl="node1" presStyleIdx="4" presStyleCnt="7">
        <dgm:presLayoutVars>
          <dgm:bulletEnabled val="1"/>
        </dgm:presLayoutVars>
      </dgm:prSet>
      <dgm:spPr/>
    </dgm:pt>
    <dgm:pt modelId="{077E5A68-BF0D-EE4B-BA90-79081D7286A1}" type="pres">
      <dgm:prSet presAssocID="{88E40408-428A-4C7E-A603-4B36F452241B}" presName="sibTrans" presStyleCnt="0"/>
      <dgm:spPr/>
    </dgm:pt>
    <dgm:pt modelId="{4F4ECD3B-A1DC-5541-8F70-DA10254E946B}" type="pres">
      <dgm:prSet presAssocID="{F7CCF4FC-5607-4EE5-AA7B-0016D84AD437}" presName="node" presStyleLbl="node1" presStyleIdx="5" presStyleCnt="7">
        <dgm:presLayoutVars>
          <dgm:bulletEnabled val="1"/>
        </dgm:presLayoutVars>
      </dgm:prSet>
      <dgm:spPr/>
    </dgm:pt>
    <dgm:pt modelId="{C470F0A5-DE3D-8E47-BBED-AA91196A647A}" type="pres">
      <dgm:prSet presAssocID="{DCAB3DB0-A24D-49FD-8E5B-0247A09DDE5B}" presName="sibTrans" presStyleCnt="0"/>
      <dgm:spPr/>
    </dgm:pt>
    <dgm:pt modelId="{04B7B8C7-7DB4-5D48-A600-8ECAB5C63179}" type="pres">
      <dgm:prSet presAssocID="{7E276593-2921-4439-96CB-2223E525BFC1}" presName="node" presStyleLbl="node1" presStyleIdx="6" presStyleCnt="7">
        <dgm:presLayoutVars>
          <dgm:bulletEnabled val="1"/>
        </dgm:presLayoutVars>
      </dgm:prSet>
      <dgm:spPr/>
    </dgm:pt>
  </dgm:ptLst>
  <dgm:cxnLst>
    <dgm:cxn modelId="{32B5160B-6D94-4367-B58A-2178249BAA8B}" srcId="{C8B82DD7-B081-40E4-86CE-6E0F6336734F}" destId="{07581A3B-8C55-4234-BF4F-B757FF4C9E56}" srcOrd="0" destOrd="0" parTransId="{F994048F-2F37-4B8E-A410-715137FAE00D}" sibTransId="{34CFFB64-8200-4FF0-8FB1-A19B91335544}"/>
    <dgm:cxn modelId="{E2C02117-0B2E-47D8-8F9B-DB9BDD22FE67}" srcId="{7C8AEBD7-7ADF-4198-BFD0-B10BEE5C1250}" destId="{1BAAF8C5-2EB9-4D87-B3C3-8F957DB28703}" srcOrd="0" destOrd="0" parTransId="{3A240B2F-D367-4C09-931C-F8D22A466BC2}" sibTransId="{CA91FC58-3270-4FFE-8AEE-55DD96C312F5}"/>
    <dgm:cxn modelId="{2B9FE919-BBAB-446D-BECD-3D2CDEA74A4E}" srcId="{6E74A85B-DCAE-4033-A372-1FF4F362E144}" destId="{F7CCF4FC-5607-4EE5-AA7B-0016D84AD437}" srcOrd="5" destOrd="0" parTransId="{EF4B6F42-6786-4AF5-A155-7A7BB5EAED15}" sibTransId="{DCAB3DB0-A24D-49FD-8E5B-0247A09DDE5B}"/>
    <dgm:cxn modelId="{0AA6391B-A938-0B4E-84EA-33D222AC6AD7}" type="presOf" srcId="{27A15570-32BA-4205-B030-5977ECD2ABE3}" destId="{82AAA39D-8A3D-0245-B19C-B008B38C7F17}" srcOrd="0" destOrd="1" presId="urn:microsoft.com/office/officeart/2005/8/layout/default"/>
    <dgm:cxn modelId="{6221EC1D-F443-A949-A20C-407114AD09B8}" type="presOf" srcId="{6E74A85B-DCAE-4033-A372-1FF4F362E144}" destId="{93602C6F-DC3F-6343-9597-412EB03AE969}" srcOrd="0" destOrd="0" presId="urn:microsoft.com/office/officeart/2005/8/layout/default"/>
    <dgm:cxn modelId="{9B3A8521-31FB-46E7-B2A0-A8D3DD5576FA}" srcId="{6E74A85B-DCAE-4033-A372-1FF4F362E144}" destId="{C5CB3202-4494-4614-98F1-579252679EAE}" srcOrd="1" destOrd="0" parTransId="{10968DC5-87DE-4242-A069-0B21ED3D81B8}" sibTransId="{72E8B294-568F-460E-88BB-1DAC4CE171A9}"/>
    <dgm:cxn modelId="{C541772A-25A5-437F-B260-69F0491DCCC7}" srcId="{C5CB3202-4494-4614-98F1-579252679EAE}" destId="{FCCD4CE1-45EA-4817-B33D-E88C04167D47}" srcOrd="0" destOrd="0" parTransId="{CB2F488F-3E82-41D0-86DA-E8798F7C0D20}" sibTransId="{1C25F252-6EC6-47D0-98A7-595E408C1482}"/>
    <dgm:cxn modelId="{9DC5802A-C078-4524-BB97-ABB64CABC106}" srcId="{6E74A85B-DCAE-4033-A372-1FF4F362E144}" destId="{017DB18E-938F-4A40-B401-448F130AB2E8}" srcOrd="0" destOrd="0" parTransId="{0869CB87-41E3-4D71-8EDA-EDC3F80D245C}" sibTransId="{7755AC07-4AD9-4EA6-9E88-8CED123FC583}"/>
    <dgm:cxn modelId="{336D563A-57B0-47C3-B6A4-A8EBFCCC8450}" srcId="{017DB18E-938F-4A40-B401-448F130AB2E8}" destId="{27A15570-32BA-4205-B030-5977ECD2ABE3}" srcOrd="0" destOrd="0" parTransId="{6206A86F-5136-4817-9531-28FE8039192F}" sibTransId="{46135514-590A-4806-B2C3-8BDA0F9D306E}"/>
    <dgm:cxn modelId="{7E1A0D3E-0FD1-C748-A667-F22F33AB7FAE}" type="presOf" srcId="{017DB18E-938F-4A40-B401-448F130AB2E8}" destId="{82AAA39D-8A3D-0245-B19C-B008B38C7F17}" srcOrd="0" destOrd="0" presId="urn:microsoft.com/office/officeart/2005/8/layout/default"/>
    <dgm:cxn modelId="{E83BE43E-A4F1-8545-AE2F-A567F0058A2B}" type="presOf" srcId="{8C6E2F41-40EE-457C-ADA5-2AAB8E681DDF}" destId="{078CBD11-03C3-0B4E-8CF3-0C8B4409FB34}" srcOrd="0" destOrd="1" presId="urn:microsoft.com/office/officeart/2005/8/layout/default"/>
    <dgm:cxn modelId="{89AFB353-1892-234D-AE84-FBA1C0E5CBD0}" type="presOf" srcId="{C5CB3202-4494-4614-98F1-579252679EAE}" destId="{F6AB4A9F-29A2-F647-956D-5838767A925F}" srcOrd="0" destOrd="0" presId="urn:microsoft.com/office/officeart/2005/8/layout/default"/>
    <dgm:cxn modelId="{F257A65C-D594-41EA-BE04-EBAFB3595AA8}" srcId="{6E74A85B-DCAE-4033-A372-1FF4F362E144}" destId="{CDF63641-B95F-49C5-9494-42E80A0C6C34}" srcOrd="4" destOrd="0" parTransId="{0A3C10D2-C38B-4964-B169-C689E3EA2582}" sibTransId="{88E40408-428A-4C7E-A603-4B36F452241B}"/>
    <dgm:cxn modelId="{42012565-664A-D44B-92F1-8902E5A3EF26}" type="presOf" srcId="{C8B82DD7-B081-40E4-86CE-6E0F6336734F}" destId="{4D6CD6C1-0D3E-5D4E-8755-5150FF6B73A3}" srcOrd="0" destOrd="0" presId="urn:microsoft.com/office/officeart/2005/8/layout/default"/>
    <dgm:cxn modelId="{3BE16366-1A37-354E-92A1-19272FB9F8A8}" type="presOf" srcId="{1BAAF8C5-2EB9-4D87-B3C3-8F957DB28703}" destId="{441E9410-D1D4-DD4C-891E-9C156A4F22E1}" srcOrd="0" destOrd="1" presId="urn:microsoft.com/office/officeart/2005/8/layout/default"/>
    <dgm:cxn modelId="{850CAA66-7ABA-6B4E-84BC-F88D8DA91900}" type="presOf" srcId="{7E276593-2921-4439-96CB-2223E525BFC1}" destId="{04B7B8C7-7DB4-5D48-A600-8ECAB5C63179}" srcOrd="0" destOrd="0" presId="urn:microsoft.com/office/officeart/2005/8/layout/default"/>
    <dgm:cxn modelId="{9347B067-2AB4-E147-B468-4DE81EE76B41}" type="presOf" srcId="{7C8AEBD7-7ADF-4198-BFD0-B10BEE5C1250}" destId="{441E9410-D1D4-DD4C-891E-9C156A4F22E1}" srcOrd="0" destOrd="0" presId="urn:microsoft.com/office/officeart/2005/8/layout/default"/>
    <dgm:cxn modelId="{35BD2369-2C9B-5045-BF95-08BE9FE8B90E}" type="presOf" srcId="{F7CCF4FC-5607-4EE5-AA7B-0016D84AD437}" destId="{4F4ECD3B-A1DC-5541-8F70-DA10254E946B}" srcOrd="0" destOrd="0" presId="urn:microsoft.com/office/officeart/2005/8/layout/default"/>
    <dgm:cxn modelId="{54591D6E-C1EF-4B02-8D6E-B8074AED2C06}" srcId="{6E74A85B-DCAE-4033-A372-1FF4F362E144}" destId="{7C8AEBD7-7ADF-4198-BFD0-B10BEE5C1250}" srcOrd="3" destOrd="0" parTransId="{5165003B-059D-4E9E-92F2-48A2E4B73B21}" sibTransId="{7B5E68DE-CB39-4520-85A0-2DD964EC2FCA}"/>
    <dgm:cxn modelId="{D9048082-945D-B149-B386-34B1A133A8F0}" type="presOf" srcId="{636C711A-E89B-4EA9-9161-0FDA47458E75}" destId="{04B7B8C7-7DB4-5D48-A600-8ECAB5C63179}" srcOrd="0" destOrd="1" presId="urn:microsoft.com/office/officeart/2005/8/layout/default"/>
    <dgm:cxn modelId="{62D79991-E963-E947-AC70-4C93114F4F24}" type="presOf" srcId="{3985949C-270E-4C52-ABA1-80488B2A2D83}" destId="{4F4ECD3B-A1DC-5541-8F70-DA10254E946B}" srcOrd="0" destOrd="1" presId="urn:microsoft.com/office/officeart/2005/8/layout/default"/>
    <dgm:cxn modelId="{DF037A9A-B6DC-674A-AD71-C36912886DE1}" type="presOf" srcId="{CDF63641-B95F-49C5-9494-42E80A0C6C34}" destId="{078CBD11-03C3-0B4E-8CF3-0C8B4409FB34}" srcOrd="0" destOrd="0" presId="urn:microsoft.com/office/officeart/2005/8/layout/default"/>
    <dgm:cxn modelId="{4A7A7EB0-B811-C947-B6EA-E6B803804377}" type="presOf" srcId="{FCCD4CE1-45EA-4817-B33D-E88C04167D47}" destId="{F6AB4A9F-29A2-F647-956D-5838767A925F}" srcOrd="0" destOrd="1" presId="urn:microsoft.com/office/officeart/2005/8/layout/default"/>
    <dgm:cxn modelId="{FCBBABB4-8D7E-41AC-BF16-566747EF9E07}" srcId="{6E74A85B-DCAE-4033-A372-1FF4F362E144}" destId="{7E276593-2921-4439-96CB-2223E525BFC1}" srcOrd="6" destOrd="0" parTransId="{81DE12D7-1114-4553-9A83-ACDE4B2B8949}" sibTransId="{CCB91696-DBBE-4077-BB8F-52F527A37214}"/>
    <dgm:cxn modelId="{BBED10BB-26FB-4A9D-99A2-2CCF8AB552C3}" srcId="{CDF63641-B95F-49C5-9494-42E80A0C6C34}" destId="{8C6E2F41-40EE-457C-ADA5-2AAB8E681DDF}" srcOrd="0" destOrd="0" parTransId="{5DDE1C15-119C-413B-AE0A-5E3B2C96342A}" sibTransId="{462B6E99-C185-450E-BFB9-E72FCA135FDB}"/>
    <dgm:cxn modelId="{24C9A2C4-238F-425B-A4C2-B29E43EF668A}" srcId="{F7CCF4FC-5607-4EE5-AA7B-0016D84AD437}" destId="{3985949C-270E-4C52-ABA1-80488B2A2D83}" srcOrd="0" destOrd="0" parTransId="{75EBFD4A-EFDC-4DC3-BCFE-98D6932C13FB}" sibTransId="{674D20CD-EDFA-483A-A954-908076D97696}"/>
    <dgm:cxn modelId="{0AEA24CB-5A62-304F-9E42-0DE00385C8D7}" type="presOf" srcId="{07581A3B-8C55-4234-BF4F-B757FF4C9E56}" destId="{4D6CD6C1-0D3E-5D4E-8755-5150FF6B73A3}" srcOrd="0" destOrd="1" presId="urn:microsoft.com/office/officeart/2005/8/layout/default"/>
    <dgm:cxn modelId="{E6AE91CB-CC4A-4B6D-AAE3-4A08E305CC4F}" srcId="{7E276593-2921-4439-96CB-2223E525BFC1}" destId="{636C711A-E89B-4EA9-9161-0FDA47458E75}" srcOrd="0" destOrd="0" parTransId="{BCFB7AE9-2592-427B-B9D9-23DAB638FA4A}" sibTransId="{21DB388C-F30C-4A83-956A-367CAABCC03A}"/>
    <dgm:cxn modelId="{81AA86E6-9AAD-4BE1-A6CE-A38AC8BDA887}" srcId="{6E74A85B-DCAE-4033-A372-1FF4F362E144}" destId="{C8B82DD7-B081-40E4-86CE-6E0F6336734F}" srcOrd="2" destOrd="0" parTransId="{30A43C7B-9711-4B5C-9D6D-0833E592CCC9}" sibTransId="{3A086650-2730-4A86-AD98-79F848619DB5}"/>
    <dgm:cxn modelId="{7EDC344C-3712-8D44-8FC3-8948F33B4F54}" type="presParOf" srcId="{93602C6F-DC3F-6343-9597-412EB03AE969}" destId="{82AAA39D-8A3D-0245-B19C-B008B38C7F17}" srcOrd="0" destOrd="0" presId="urn:microsoft.com/office/officeart/2005/8/layout/default"/>
    <dgm:cxn modelId="{F2F143FC-52F4-3B4D-8905-FB323B3A998D}" type="presParOf" srcId="{93602C6F-DC3F-6343-9597-412EB03AE969}" destId="{A0495774-064D-804E-A2D0-80382D3461B6}" srcOrd="1" destOrd="0" presId="urn:microsoft.com/office/officeart/2005/8/layout/default"/>
    <dgm:cxn modelId="{D4AC7E18-B634-B04E-8EEB-6E7A763BA06E}" type="presParOf" srcId="{93602C6F-DC3F-6343-9597-412EB03AE969}" destId="{F6AB4A9F-29A2-F647-956D-5838767A925F}" srcOrd="2" destOrd="0" presId="urn:microsoft.com/office/officeart/2005/8/layout/default"/>
    <dgm:cxn modelId="{F2FC9414-430D-5F46-8422-0C3C97CFAFA1}" type="presParOf" srcId="{93602C6F-DC3F-6343-9597-412EB03AE969}" destId="{D746AE53-26C7-C64A-BF48-2BFC67F22536}" srcOrd="3" destOrd="0" presId="urn:microsoft.com/office/officeart/2005/8/layout/default"/>
    <dgm:cxn modelId="{A93BD0B6-4B98-B042-9664-C329A40A455E}" type="presParOf" srcId="{93602C6F-DC3F-6343-9597-412EB03AE969}" destId="{4D6CD6C1-0D3E-5D4E-8755-5150FF6B73A3}" srcOrd="4" destOrd="0" presId="urn:microsoft.com/office/officeart/2005/8/layout/default"/>
    <dgm:cxn modelId="{FFDCB501-D503-F745-919C-5A0ADC386022}" type="presParOf" srcId="{93602C6F-DC3F-6343-9597-412EB03AE969}" destId="{93BD8B41-FF17-4F40-A55C-F205CC7331EC}" srcOrd="5" destOrd="0" presId="urn:microsoft.com/office/officeart/2005/8/layout/default"/>
    <dgm:cxn modelId="{905D5D12-5C52-0542-BB77-8823C181A786}" type="presParOf" srcId="{93602C6F-DC3F-6343-9597-412EB03AE969}" destId="{441E9410-D1D4-DD4C-891E-9C156A4F22E1}" srcOrd="6" destOrd="0" presId="urn:microsoft.com/office/officeart/2005/8/layout/default"/>
    <dgm:cxn modelId="{C84C7E29-9797-5F45-BFE5-5B3B9E0443CC}" type="presParOf" srcId="{93602C6F-DC3F-6343-9597-412EB03AE969}" destId="{D76F0A90-5C4D-BE47-B315-3B2FFAD930E0}" srcOrd="7" destOrd="0" presId="urn:microsoft.com/office/officeart/2005/8/layout/default"/>
    <dgm:cxn modelId="{D4B78A90-1026-B34F-A860-D5DE7D746D2F}" type="presParOf" srcId="{93602C6F-DC3F-6343-9597-412EB03AE969}" destId="{078CBD11-03C3-0B4E-8CF3-0C8B4409FB34}" srcOrd="8" destOrd="0" presId="urn:microsoft.com/office/officeart/2005/8/layout/default"/>
    <dgm:cxn modelId="{A155AF5C-8677-EB44-84E4-6C2AA9DED790}" type="presParOf" srcId="{93602C6F-DC3F-6343-9597-412EB03AE969}" destId="{077E5A68-BF0D-EE4B-BA90-79081D7286A1}" srcOrd="9" destOrd="0" presId="urn:microsoft.com/office/officeart/2005/8/layout/default"/>
    <dgm:cxn modelId="{EA101E6A-3D75-E74F-B210-1C2C91F91E92}" type="presParOf" srcId="{93602C6F-DC3F-6343-9597-412EB03AE969}" destId="{4F4ECD3B-A1DC-5541-8F70-DA10254E946B}" srcOrd="10" destOrd="0" presId="urn:microsoft.com/office/officeart/2005/8/layout/default"/>
    <dgm:cxn modelId="{52A44DBC-2F39-5348-99DF-E8241B6A0B0A}" type="presParOf" srcId="{93602C6F-DC3F-6343-9597-412EB03AE969}" destId="{C470F0A5-DE3D-8E47-BBED-AA91196A647A}" srcOrd="11" destOrd="0" presId="urn:microsoft.com/office/officeart/2005/8/layout/default"/>
    <dgm:cxn modelId="{7AB0FD1D-07E8-FE42-B54E-8C80E6BD4834}" type="presParOf" srcId="{93602C6F-DC3F-6343-9597-412EB03AE969}" destId="{04B7B8C7-7DB4-5D48-A600-8ECAB5C6317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89ABA7-13E8-45C0-BD16-8F4CC412BEB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65E58-1179-4D2D-82C1-1B35554CA8ED}">
      <dgm:prSet custT="1"/>
      <dgm:spPr/>
      <dgm:t>
        <a:bodyPr/>
        <a:lstStyle/>
        <a:p>
          <a:r>
            <a:rPr lang="en-US" sz="1400" b="1" i="0" dirty="0">
              <a:latin typeface="Georgia" panose="02040502050405020303" pitchFamily="18" charset="0"/>
            </a:rPr>
            <a:t>Text Analysis/Text Mining</a:t>
          </a:r>
          <a:endParaRPr lang="en-US" sz="1400" dirty="0">
            <a:latin typeface="Georgia" panose="02040502050405020303" pitchFamily="18" charset="0"/>
          </a:endParaRPr>
        </a:p>
      </dgm:t>
    </dgm:pt>
    <dgm:pt modelId="{D574D91F-8047-4068-AB50-20A910EEFC09}" type="parTrans" cxnId="{E4914E57-9379-4A5D-B867-57B4052E2B9F}">
      <dgm:prSet/>
      <dgm:spPr/>
      <dgm:t>
        <a:bodyPr/>
        <a:lstStyle/>
        <a:p>
          <a:endParaRPr lang="en-US"/>
        </a:p>
      </dgm:t>
    </dgm:pt>
    <dgm:pt modelId="{2B5F4FD3-D772-427D-B57E-48D2311A2E26}" type="sibTrans" cxnId="{E4914E57-9379-4A5D-B867-57B4052E2B9F}">
      <dgm:prSet/>
      <dgm:spPr/>
      <dgm:t>
        <a:bodyPr/>
        <a:lstStyle/>
        <a:p>
          <a:endParaRPr lang="en-US"/>
        </a:p>
      </dgm:t>
    </dgm:pt>
    <dgm:pt modelId="{FE946C45-3AB3-4157-B37E-3279F79807A2}">
      <dgm:prSet custT="1"/>
      <dgm:spPr/>
      <dgm:t>
        <a:bodyPr/>
        <a:lstStyle/>
        <a:p>
          <a:r>
            <a:rPr lang="en-US" sz="1400">
              <a:latin typeface="Georgia" panose="02040502050405020303" pitchFamily="18" charset="0"/>
            </a:rPr>
            <a:t>p</a:t>
          </a:r>
          <a:r>
            <a:rPr lang="en-US" sz="1400" b="0" i="0">
              <a:latin typeface="Georgia" panose="02040502050405020303" pitchFamily="18" charset="0"/>
            </a:rPr>
            <a:t>rocess of deriving meaningful information from unstructured text</a:t>
          </a:r>
          <a:endParaRPr lang="en-US" sz="1400" dirty="0">
            <a:latin typeface="Georgia" panose="02040502050405020303" pitchFamily="18" charset="0"/>
          </a:endParaRPr>
        </a:p>
      </dgm:t>
    </dgm:pt>
    <dgm:pt modelId="{9BA98A76-EE4F-4DA0-9A02-D4B1B5A6BEFA}" type="parTrans" cxnId="{9E43D269-3F29-4256-A230-6947C6399C9F}">
      <dgm:prSet/>
      <dgm:spPr/>
      <dgm:t>
        <a:bodyPr/>
        <a:lstStyle/>
        <a:p>
          <a:endParaRPr lang="en-US"/>
        </a:p>
      </dgm:t>
    </dgm:pt>
    <dgm:pt modelId="{719F5563-FFD8-4079-BD1D-42B6FE0EB8AF}" type="sibTrans" cxnId="{9E43D269-3F29-4256-A230-6947C6399C9F}">
      <dgm:prSet/>
      <dgm:spPr/>
      <dgm:t>
        <a:bodyPr/>
        <a:lstStyle/>
        <a:p>
          <a:endParaRPr lang="en-US"/>
        </a:p>
      </dgm:t>
    </dgm:pt>
    <dgm:pt modelId="{AF9D3C40-43B7-4251-A1C7-41B429EEFC43}">
      <dgm:prSet custT="1"/>
      <dgm:spPr/>
      <dgm:t>
        <a:bodyPr/>
        <a:lstStyle/>
        <a:p>
          <a:r>
            <a:rPr lang="en-US" sz="1400" b="1" i="0" dirty="0">
              <a:latin typeface="Georgia" panose="02040502050405020303" pitchFamily="18" charset="0"/>
            </a:rPr>
            <a:t>Data Mining</a:t>
          </a:r>
          <a:endParaRPr lang="en-US" sz="1400" dirty="0">
            <a:latin typeface="Georgia" panose="02040502050405020303" pitchFamily="18" charset="0"/>
          </a:endParaRPr>
        </a:p>
      </dgm:t>
    </dgm:pt>
    <dgm:pt modelId="{CCCB72C3-76C2-4326-B6AB-64225E3B601C}" type="parTrans" cxnId="{4D5C63A3-9A87-4C8B-949D-760E16CE0686}">
      <dgm:prSet/>
      <dgm:spPr/>
      <dgm:t>
        <a:bodyPr/>
        <a:lstStyle/>
        <a:p>
          <a:endParaRPr lang="en-US"/>
        </a:p>
      </dgm:t>
    </dgm:pt>
    <dgm:pt modelId="{BD148020-F1E4-4A79-82BE-F23CCD541928}" type="sibTrans" cxnId="{4D5C63A3-9A87-4C8B-949D-760E16CE0686}">
      <dgm:prSet/>
      <dgm:spPr/>
      <dgm:t>
        <a:bodyPr/>
        <a:lstStyle/>
        <a:p>
          <a:endParaRPr lang="en-US"/>
        </a:p>
      </dgm:t>
    </dgm:pt>
    <dgm:pt modelId="{3FDDD481-0392-431F-B934-ABDC04BE97ED}">
      <dgm:prSet custT="1"/>
      <dgm:spPr/>
      <dgm:t>
        <a:bodyPr/>
        <a:lstStyle/>
        <a:p>
          <a:r>
            <a:rPr lang="en-US" sz="1400" b="0" i="0">
              <a:latin typeface="Georgia" panose="02040502050405020303" pitchFamily="18" charset="0"/>
              <a:hlinkClick xmlns:r="http://schemas.openxmlformats.org/officeDocument/2006/relationships" r:id="rId1"/>
            </a:rPr>
            <a:t>Classification, pattern discovery (overlap with unsupervised ML) </a:t>
          </a:r>
          <a:endParaRPr lang="en-US" sz="1400" dirty="0">
            <a:latin typeface="Georgia" panose="02040502050405020303" pitchFamily="18" charset="0"/>
          </a:endParaRPr>
        </a:p>
      </dgm:t>
    </dgm:pt>
    <dgm:pt modelId="{929CF4F9-5384-480D-A347-AFCCA46C1112}" type="parTrans" cxnId="{000E3FA4-809F-4FB5-A7B4-BDE52671C3C6}">
      <dgm:prSet/>
      <dgm:spPr/>
      <dgm:t>
        <a:bodyPr/>
        <a:lstStyle/>
        <a:p>
          <a:endParaRPr lang="en-US"/>
        </a:p>
      </dgm:t>
    </dgm:pt>
    <dgm:pt modelId="{8F475554-84D4-4653-82FF-72A6A42527E8}" type="sibTrans" cxnId="{000E3FA4-809F-4FB5-A7B4-BDE52671C3C6}">
      <dgm:prSet/>
      <dgm:spPr/>
      <dgm:t>
        <a:bodyPr/>
        <a:lstStyle/>
        <a:p>
          <a:endParaRPr lang="en-US"/>
        </a:p>
      </dgm:t>
    </dgm:pt>
    <dgm:pt modelId="{E93396D1-E825-45B2-A1FD-BF55EDD7DF8E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Statistics</a:t>
          </a:r>
          <a:endParaRPr lang="en-US" sz="1400" dirty="0">
            <a:latin typeface="Georgia" panose="02040502050405020303" pitchFamily="18" charset="0"/>
          </a:endParaRPr>
        </a:p>
      </dgm:t>
    </dgm:pt>
    <dgm:pt modelId="{4D79DBDE-6680-4BA2-88FF-C2446ECC24A5}" type="parTrans" cxnId="{79EF2755-295D-40E5-9CDE-F64D64F6B582}">
      <dgm:prSet/>
      <dgm:spPr/>
      <dgm:t>
        <a:bodyPr/>
        <a:lstStyle/>
        <a:p>
          <a:endParaRPr lang="en-US"/>
        </a:p>
      </dgm:t>
    </dgm:pt>
    <dgm:pt modelId="{1FA312AD-2006-4865-B8C1-B10AB0A3D612}" type="sibTrans" cxnId="{79EF2755-295D-40E5-9CDE-F64D64F6B582}">
      <dgm:prSet/>
      <dgm:spPr/>
      <dgm:t>
        <a:bodyPr/>
        <a:lstStyle/>
        <a:p>
          <a:endParaRPr lang="en-US"/>
        </a:p>
      </dgm:t>
    </dgm:pt>
    <dgm:pt modelId="{2AF29386-34A2-4853-A3F4-11E6497BFD66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Artificial Intelligence</a:t>
          </a:r>
          <a:endParaRPr lang="en-US" sz="1400">
            <a:latin typeface="Georgia" panose="02040502050405020303" pitchFamily="18" charset="0"/>
          </a:endParaRPr>
        </a:p>
      </dgm:t>
    </dgm:pt>
    <dgm:pt modelId="{695C1939-418C-4946-9B12-C541E539E1D0}" type="parTrans" cxnId="{D527857C-2B50-47C7-8756-3957CD7B4CD3}">
      <dgm:prSet/>
      <dgm:spPr/>
      <dgm:t>
        <a:bodyPr/>
        <a:lstStyle/>
        <a:p>
          <a:endParaRPr lang="en-US"/>
        </a:p>
      </dgm:t>
    </dgm:pt>
    <dgm:pt modelId="{AC12822B-B712-47A9-B87B-4C7F10F33706}" type="sibTrans" cxnId="{D527857C-2B50-47C7-8756-3957CD7B4CD3}">
      <dgm:prSet/>
      <dgm:spPr/>
      <dgm:t>
        <a:bodyPr/>
        <a:lstStyle/>
        <a:p>
          <a:endParaRPr lang="en-US"/>
        </a:p>
      </dgm:t>
    </dgm:pt>
    <dgm:pt modelId="{9D50207B-1482-4F91-8C46-7969F4D3193A}">
      <dgm:prSet custT="1"/>
      <dgm:spPr/>
      <dgm:t>
        <a:bodyPr/>
        <a:lstStyle/>
        <a:p>
          <a:r>
            <a:rPr lang="en-US" sz="1400" b="0" i="0"/>
            <a:t>Enable machine to think and act like humans: Rule-based vs ML</a:t>
          </a:r>
          <a:endParaRPr lang="en-US" sz="1400" dirty="0">
            <a:latin typeface="Georgia" panose="02040502050405020303" pitchFamily="18" charset="0"/>
          </a:endParaRPr>
        </a:p>
      </dgm:t>
    </dgm:pt>
    <dgm:pt modelId="{57706D86-1E5B-4AC9-81EA-91CAE0F46D04}" type="parTrans" cxnId="{4E5883F2-DF2B-45B6-A24C-6C533BEF48FF}">
      <dgm:prSet/>
      <dgm:spPr/>
      <dgm:t>
        <a:bodyPr/>
        <a:lstStyle/>
        <a:p>
          <a:endParaRPr lang="en-US"/>
        </a:p>
      </dgm:t>
    </dgm:pt>
    <dgm:pt modelId="{3BBCDA41-338B-4383-A780-FE6CFB97E7A6}" type="sibTrans" cxnId="{4E5883F2-DF2B-45B6-A24C-6C533BEF48FF}">
      <dgm:prSet/>
      <dgm:spPr/>
      <dgm:t>
        <a:bodyPr/>
        <a:lstStyle/>
        <a:p>
          <a:endParaRPr lang="en-US"/>
        </a:p>
      </dgm:t>
    </dgm:pt>
    <dgm:pt modelId="{C1818230-E7B9-489B-A738-7D71A5F6A029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Machine Learning</a:t>
          </a:r>
          <a:endParaRPr lang="en-US" sz="1400" dirty="0">
            <a:latin typeface="Georgia" panose="02040502050405020303" pitchFamily="18" charset="0"/>
          </a:endParaRPr>
        </a:p>
      </dgm:t>
    </dgm:pt>
    <dgm:pt modelId="{F2628BD1-8160-474D-82A7-8E0D6A52348C}" type="parTrans" cxnId="{F476769A-2A5B-44F8-BF01-9C53C105224B}">
      <dgm:prSet/>
      <dgm:spPr/>
      <dgm:t>
        <a:bodyPr/>
        <a:lstStyle/>
        <a:p>
          <a:endParaRPr lang="en-US"/>
        </a:p>
      </dgm:t>
    </dgm:pt>
    <dgm:pt modelId="{CC9DEF51-1CD4-4CB9-B1CF-AC8DDBACD716}" type="sibTrans" cxnId="{F476769A-2A5B-44F8-BF01-9C53C105224B}">
      <dgm:prSet/>
      <dgm:spPr/>
      <dgm:t>
        <a:bodyPr/>
        <a:lstStyle/>
        <a:p>
          <a:endParaRPr lang="en-US"/>
        </a:p>
      </dgm:t>
    </dgm:pt>
    <dgm:pt modelId="{55EB8457-A537-4FD1-B2EE-AB02D14ACA1F}">
      <dgm:prSet custT="1"/>
      <dgm:spPr/>
      <dgm:t>
        <a:bodyPr/>
        <a:lstStyle/>
        <a:p>
          <a:r>
            <a:rPr lang="en-US" sz="1400" b="0" i="0">
              <a:latin typeface="Georgia" panose="02040502050405020303" pitchFamily="18" charset="0"/>
            </a:rPr>
            <a:t>ability to “learn” from data without being explicitly programmed​</a:t>
          </a:r>
          <a:endParaRPr lang="en-US" sz="1400" dirty="0">
            <a:latin typeface="Georgia" panose="02040502050405020303" pitchFamily="18" charset="0"/>
          </a:endParaRPr>
        </a:p>
      </dgm:t>
    </dgm:pt>
    <dgm:pt modelId="{A2E8DE95-D098-4300-A60F-6BE6F10B5A8D}" type="parTrans" cxnId="{1EF59A53-7435-47FE-B0A7-96663F81313E}">
      <dgm:prSet/>
      <dgm:spPr/>
      <dgm:t>
        <a:bodyPr/>
        <a:lstStyle/>
        <a:p>
          <a:endParaRPr lang="en-US"/>
        </a:p>
      </dgm:t>
    </dgm:pt>
    <dgm:pt modelId="{CCD00235-94D6-4F40-AF68-5CDD98A12BDC}" type="sibTrans" cxnId="{1EF59A53-7435-47FE-B0A7-96663F81313E}">
      <dgm:prSet/>
      <dgm:spPr/>
      <dgm:t>
        <a:bodyPr/>
        <a:lstStyle/>
        <a:p>
          <a:endParaRPr lang="en-US"/>
        </a:p>
      </dgm:t>
    </dgm:pt>
    <dgm:pt modelId="{4483C449-6C10-4F0E-9A8E-D4BCFBB04962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Databases</a:t>
          </a:r>
          <a:r>
            <a:rPr lang="en-US" sz="1400" b="0" i="0">
              <a:latin typeface="Georgia" panose="02040502050405020303" pitchFamily="18" charset="0"/>
            </a:rPr>
            <a:t> </a:t>
          </a:r>
          <a:endParaRPr lang="en-US" sz="1400" dirty="0">
            <a:latin typeface="Georgia" panose="02040502050405020303" pitchFamily="18" charset="0"/>
          </a:endParaRPr>
        </a:p>
      </dgm:t>
    </dgm:pt>
    <dgm:pt modelId="{E3EAC5B7-5B22-4811-A54A-6B031B7B7974}" type="parTrans" cxnId="{9AB82421-767D-4E11-99E8-FBD888F9A5EA}">
      <dgm:prSet/>
      <dgm:spPr/>
      <dgm:t>
        <a:bodyPr/>
        <a:lstStyle/>
        <a:p>
          <a:endParaRPr lang="en-US"/>
        </a:p>
      </dgm:t>
    </dgm:pt>
    <dgm:pt modelId="{CE4A16F5-E768-4E73-AE11-573D40C5CE9A}" type="sibTrans" cxnId="{9AB82421-767D-4E11-99E8-FBD888F9A5EA}">
      <dgm:prSet/>
      <dgm:spPr/>
      <dgm:t>
        <a:bodyPr/>
        <a:lstStyle/>
        <a:p>
          <a:endParaRPr lang="en-US"/>
        </a:p>
      </dgm:t>
    </dgm:pt>
    <dgm:pt modelId="{E3287C55-2E7B-4223-8063-E5BCB6D54167}">
      <dgm:prSet custT="1"/>
      <dgm:spPr/>
      <dgm:t>
        <a:bodyPr/>
        <a:lstStyle/>
        <a:p>
          <a:r>
            <a:rPr lang="en-US" sz="1400" b="0" i="0">
              <a:latin typeface="Georgia" panose="02040502050405020303" pitchFamily="18" charset="0"/>
            </a:rPr>
            <a:t>Designed to manage, store, and retrieve data: relational, NoSQL</a:t>
          </a:r>
          <a:endParaRPr lang="en-US" sz="1400" dirty="0">
            <a:latin typeface="Georgia" panose="02040502050405020303" pitchFamily="18" charset="0"/>
          </a:endParaRPr>
        </a:p>
      </dgm:t>
    </dgm:pt>
    <dgm:pt modelId="{7BDC6AC9-A5D6-4532-9837-EC170F95BE0C}" type="parTrans" cxnId="{1118524C-8E29-4B8F-A089-749B2EEC51B8}">
      <dgm:prSet/>
      <dgm:spPr/>
      <dgm:t>
        <a:bodyPr/>
        <a:lstStyle/>
        <a:p>
          <a:endParaRPr lang="en-US"/>
        </a:p>
      </dgm:t>
    </dgm:pt>
    <dgm:pt modelId="{BA44F5D0-D87F-462C-B3AC-8A96B6CDFFDD}" type="sibTrans" cxnId="{1118524C-8E29-4B8F-A089-749B2EEC51B8}">
      <dgm:prSet/>
      <dgm:spPr/>
      <dgm:t>
        <a:bodyPr/>
        <a:lstStyle/>
        <a:p>
          <a:endParaRPr lang="en-US"/>
        </a:p>
      </dgm:t>
    </dgm:pt>
    <dgm:pt modelId="{4FAD3D43-26CE-444F-8479-3907D6AE5807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Library and Information Services</a:t>
          </a:r>
          <a:endParaRPr lang="en-US" sz="1400" dirty="0">
            <a:latin typeface="Georgia" panose="02040502050405020303" pitchFamily="18" charset="0"/>
          </a:endParaRPr>
        </a:p>
      </dgm:t>
    </dgm:pt>
    <dgm:pt modelId="{ABA38C42-87AD-46F8-9496-240ECE6AAB06}" type="parTrans" cxnId="{8CF5DEAC-66AB-4141-B2AC-77B033C2F0B5}">
      <dgm:prSet/>
      <dgm:spPr/>
      <dgm:t>
        <a:bodyPr/>
        <a:lstStyle/>
        <a:p>
          <a:endParaRPr lang="en-US"/>
        </a:p>
      </dgm:t>
    </dgm:pt>
    <dgm:pt modelId="{64B6AE97-7F75-4CAF-AAFB-7657754C6C31}" type="sibTrans" cxnId="{8CF5DEAC-66AB-4141-B2AC-77B033C2F0B5}">
      <dgm:prSet/>
      <dgm:spPr/>
      <dgm:t>
        <a:bodyPr/>
        <a:lstStyle/>
        <a:p>
          <a:endParaRPr lang="en-US"/>
        </a:p>
      </dgm:t>
    </dgm:pt>
    <dgm:pt modelId="{39A79611-EB49-4EC5-8D36-E1FCC2546919}">
      <dgm:prSet custT="1"/>
      <dgm:spPr/>
      <dgm:t>
        <a:bodyPr/>
        <a:lstStyle/>
        <a:p>
          <a:r>
            <a:rPr lang="en-US" sz="1400">
              <a:latin typeface="Georgia" panose="02040502050405020303" pitchFamily="18" charset="0"/>
            </a:rPr>
            <a:t>m</a:t>
          </a:r>
          <a:r>
            <a:rPr lang="en-US" sz="1400" b="0" i="0">
              <a:latin typeface="Georgia" panose="02040502050405020303" pitchFamily="18" charset="0"/>
            </a:rPr>
            <a:t>anaging libraries and providing access to information. ​</a:t>
          </a:r>
          <a:endParaRPr lang="en-US" sz="1400" dirty="0">
            <a:latin typeface="Georgia" panose="02040502050405020303" pitchFamily="18" charset="0"/>
          </a:endParaRPr>
        </a:p>
      </dgm:t>
    </dgm:pt>
    <dgm:pt modelId="{2EEBFBCE-4371-44C6-A2C8-0D6C54BABB52}" type="parTrans" cxnId="{3E430FB8-8D76-4535-B2D9-B3AFC4496FD2}">
      <dgm:prSet/>
      <dgm:spPr/>
      <dgm:t>
        <a:bodyPr/>
        <a:lstStyle/>
        <a:p>
          <a:endParaRPr lang="en-US"/>
        </a:p>
      </dgm:t>
    </dgm:pt>
    <dgm:pt modelId="{91D24A44-32DF-4D06-9F2D-9774B1400803}" type="sibTrans" cxnId="{3E430FB8-8D76-4535-B2D9-B3AFC4496FD2}">
      <dgm:prSet/>
      <dgm:spPr/>
      <dgm:t>
        <a:bodyPr/>
        <a:lstStyle/>
        <a:p>
          <a:endParaRPr lang="en-US"/>
        </a:p>
      </dgm:t>
    </dgm:pt>
    <dgm:pt modelId="{13DF898D-465B-4E5C-99A4-E0E84A4E9444}">
      <dgm:prSet custT="1"/>
      <dgm:spPr/>
      <dgm:t>
        <a:bodyPr/>
        <a:lstStyle/>
        <a:p>
          <a:r>
            <a:rPr lang="en-US" sz="1400" b="1" i="0" dirty="0">
              <a:solidFill>
                <a:schemeClr val="bg1"/>
              </a:solidFill>
              <a:latin typeface="Georgia" panose="02040502050405020303" pitchFamily="18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Computational Linguistics</a:t>
          </a:r>
          <a:endParaRPr lang="en-US" sz="1400" dirty="0">
            <a:solidFill>
              <a:schemeClr val="bg1"/>
            </a:solidFill>
            <a:latin typeface="Georgia" panose="02040502050405020303" pitchFamily="18" charset="0"/>
          </a:endParaRPr>
        </a:p>
      </dgm:t>
    </dgm:pt>
    <dgm:pt modelId="{9F2F1B41-813E-4465-8A02-3453D058BE55}" type="parTrans" cxnId="{AEF4AAAE-F0F1-4EDB-87BC-C6BE1B8FBEDA}">
      <dgm:prSet/>
      <dgm:spPr/>
      <dgm:t>
        <a:bodyPr/>
        <a:lstStyle/>
        <a:p>
          <a:endParaRPr lang="en-US"/>
        </a:p>
      </dgm:t>
    </dgm:pt>
    <dgm:pt modelId="{7ACC7B5A-139E-495B-B54D-74593ACCB2F6}" type="sibTrans" cxnId="{AEF4AAAE-F0F1-4EDB-87BC-C6BE1B8FBEDA}">
      <dgm:prSet/>
      <dgm:spPr/>
      <dgm:t>
        <a:bodyPr/>
        <a:lstStyle/>
        <a:p>
          <a:endParaRPr lang="en-US"/>
        </a:p>
      </dgm:t>
    </dgm:pt>
    <dgm:pt modelId="{6A110F08-0CFF-1141-B97E-EBD0C48281BE}">
      <dgm:prSet custT="1"/>
      <dgm:spPr/>
      <dgm:t>
        <a:bodyPr/>
        <a:lstStyle/>
        <a:p>
          <a:r>
            <a:rPr lang="en-US" sz="1400">
              <a:latin typeface="Georgia" panose="02040502050405020303" pitchFamily="18" charset="0"/>
              <a:hlinkClick xmlns:r="http://schemas.openxmlformats.org/officeDocument/2006/relationships" r:id="rId3"/>
            </a:rPr>
            <a:t>Data mining on social media </a:t>
          </a:r>
          <a:endParaRPr lang="en-US" sz="1400" dirty="0">
            <a:latin typeface="Georgia" panose="02040502050405020303" pitchFamily="18" charset="0"/>
          </a:endParaRPr>
        </a:p>
      </dgm:t>
    </dgm:pt>
    <dgm:pt modelId="{9BD02FEC-419A-F841-B38D-06278C259347}" type="parTrans" cxnId="{1BE39C0C-CF21-3E43-833E-A6855EA73C87}">
      <dgm:prSet/>
      <dgm:spPr/>
      <dgm:t>
        <a:bodyPr/>
        <a:lstStyle/>
        <a:p>
          <a:endParaRPr lang="en-US"/>
        </a:p>
      </dgm:t>
    </dgm:pt>
    <dgm:pt modelId="{BFBA2E49-157B-0749-8D93-CC422BB3B09F}" type="sibTrans" cxnId="{1BE39C0C-CF21-3E43-833E-A6855EA73C87}">
      <dgm:prSet/>
      <dgm:spPr/>
      <dgm:t>
        <a:bodyPr/>
        <a:lstStyle/>
        <a:p>
          <a:endParaRPr lang="en-US"/>
        </a:p>
      </dgm:t>
    </dgm:pt>
    <dgm:pt modelId="{9BEE22B2-105F-2949-88CC-6C9CED9040CD}">
      <dgm:prSet custT="1"/>
      <dgm:spPr/>
      <dgm:t>
        <a:bodyPr/>
        <a:lstStyle/>
        <a:p>
          <a:r>
            <a:rPr lang="en-US" sz="1400" b="0" i="0">
              <a:latin typeface="Georgia" panose="02040502050405020303" pitchFamily="18" charset="0"/>
            </a:rPr>
            <a:t>Use larger raw data(both un- and structured) to generate new info</a:t>
          </a:r>
          <a:endParaRPr lang="en-US" sz="1400" dirty="0">
            <a:latin typeface="Georgia" panose="02040502050405020303" pitchFamily="18" charset="0"/>
          </a:endParaRPr>
        </a:p>
      </dgm:t>
    </dgm:pt>
    <dgm:pt modelId="{B6E31587-1015-1F4E-84A7-531E3F7F5F48}" type="parTrans" cxnId="{C1CDF93D-B0A1-C748-8E8D-EA141E0DC7F0}">
      <dgm:prSet/>
      <dgm:spPr/>
      <dgm:t>
        <a:bodyPr/>
        <a:lstStyle/>
        <a:p>
          <a:endParaRPr lang="en-US"/>
        </a:p>
      </dgm:t>
    </dgm:pt>
    <dgm:pt modelId="{23FBB745-4F0A-4F44-B797-92F213C46239}" type="sibTrans" cxnId="{C1CDF93D-B0A1-C748-8E8D-EA141E0DC7F0}">
      <dgm:prSet/>
      <dgm:spPr/>
      <dgm:t>
        <a:bodyPr/>
        <a:lstStyle/>
        <a:p>
          <a:endParaRPr lang="en-US"/>
        </a:p>
      </dgm:t>
    </dgm:pt>
    <dgm:pt modelId="{5C4AD13F-0052-E546-B81B-0F71E83A67B3}">
      <dgm:prSet custT="1"/>
      <dgm:spPr/>
      <dgm:t>
        <a:bodyPr/>
        <a:lstStyle/>
        <a:p>
          <a:r>
            <a:rPr lang="en-US" sz="1400" b="0" i="0">
              <a:latin typeface="Georgia" panose="02040502050405020303" pitchFamily="18" charset="0"/>
              <a:hlinkClick xmlns:r="http://schemas.openxmlformats.org/officeDocument/2006/relationships" r:id="rId4"/>
            </a:rPr>
            <a:t>Text analysis could be both rule-based and ML ​</a:t>
          </a:r>
          <a:endParaRPr lang="en-US" sz="1400" dirty="0">
            <a:latin typeface="Georgia" panose="02040502050405020303" pitchFamily="18" charset="0"/>
          </a:endParaRPr>
        </a:p>
      </dgm:t>
    </dgm:pt>
    <dgm:pt modelId="{97ADBFEE-4A9D-524B-A29C-4EC4729BA398}" type="parTrans" cxnId="{BA97C39E-81AE-4841-99D8-DF6CF03E0A11}">
      <dgm:prSet/>
      <dgm:spPr/>
      <dgm:t>
        <a:bodyPr/>
        <a:lstStyle/>
        <a:p>
          <a:endParaRPr lang="en-US"/>
        </a:p>
      </dgm:t>
    </dgm:pt>
    <dgm:pt modelId="{D58941F2-8F4B-B849-82A5-48D52847F0F8}" type="sibTrans" cxnId="{BA97C39E-81AE-4841-99D8-DF6CF03E0A11}">
      <dgm:prSet/>
      <dgm:spPr/>
      <dgm:t>
        <a:bodyPr/>
        <a:lstStyle/>
        <a:p>
          <a:endParaRPr lang="en-US"/>
        </a:p>
      </dgm:t>
    </dgm:pt>
    <dgm:pt modelId="{E594C2B7-52FE-9948-A894-8BDE3802FBF4}">
      <dgm:prSet custT="1"/>
      <dgm:spPr/>
      <dgm:t>
        <a:bodyPr/>
        <a:lstStyle/>
        <a:p>
          <a:r>
            <a:rPr lang="en-US" sz="1400" b="0" i="0">
              <a:latin typeface="Georgia" panose="02040502050405020303" pitchFamily="18" charset="0"/>
            </a:rPr>
            <a:t>Text retrieval, text mining integration   </a:t>
          </a:r>
          <a:endParaRPr lang="en-US" sz="1400" dirty="0">
            <a:latin typeface="Georgia" panose="02040502050405020303" pitchFamily="18" charset="0"/>
          </a:endParaRPr>
        </a:p>
      </dgm:t>
    </dgm:pt>
    <dgm:pt modelId="{E29D6AB0-5874-A749-A6DC-B60FE3032A0A}" type="parTrans" cxnId="{1498CFA8-DCE1-AF42-ABE9-8F94D81217ED}">
      <dgm:prSet/>
      <dgm:spPr/>
      <dgm:t>
        <a:bodyPr/>
        <a:lstStyle/>
        <a:p>
          <a:endParaRPr lang="en-US"/>
        </a:p>
      </dgm:t>
    </dgm:pt>
    <dgm:pt modelId="{D72A4DBE-C172-3E45-B649-7EA57E29BF47}" type="sibTrans" cxnId="{1498CFA8-DCE1-AF42-ABE9-8F94D81217ED}">
      <dgm:prSet/>
      <dgm:spPr/>
      <dgm:t>
        <a:bodyPr/>
        <a:lstStyle/>
        <a:p>
          <a:endParaRPr lang="en-US"/>
        </a:p>
      </dgm:t>
    </dgm:pt>
    <dgm:pt modelId="{278B9796-42F7-BB40-BB40-3761E97D41C7}">
      <dgm:prSet custT="1"/>
      <dgm:spPr/>
      <dgm:t>
        <a:bodyPr/>
        <a:lstStyle/>
        <a:p>
          <a:r>
            <a:rPr lang="en-US" sz="1400" b="0" i="0">
              <a:solidFill>
                <a:srgbClr val="282829"/>
              </a:solidFill>
              <a:effectLst/>
              <a:latin typeface="-apple-system"/>
              <a:hlinkClick xmlns:r="http://schemas.openxmlformats.org/officeDocument/2006/relationships" r:id="rId5"/>
            </a:rPr>
            <a:t>develops computational methods to answer the scientific questions of linguistics</a:t>
          </a:r>
          <a:endParaRPr lang="en-US" sz="1400" dirty="0">
            <a:latin typeface="Georgia" panose="02040502050405020303" pitchFamily="18" charset="0"/>
          </a:endParaRPr>
        </a:p>
      </dgm:t>
    </dgm:pt>
    <dgm:pt modelId="{00431427-CB4C-DA4E-B113-87537E710394}" type="parTrans" cxnId="{DE14BF2E-42CB-8140-BFBE-EC2CE29B9202}">
      <dgm:prSet/>
      <dgm:spPr/>
      <dgm:t>
        <a:bodyPr/>
        <a:lstStyle/>
        <a:p>
          <a:endParaRPr lang="en-US"/>
        </a:p>
      </dgm:t>
    </dgm:pt>
    <dgm:pt modelId="{9F2B9788-FB2C-914C-B6B5-84C92A6D10A6}" type="sibTrans" cxnId="{DE14BF2E-42CB-8140-BFBE-EC2CE29B9202}">
      <dgm:prSet/>
      <dgm:spPr/>
      <dgm:t>
        <a:bodyPr/>
        <a:lstStyle/>
        <a:p>
          <a:endParaRPr lang="en-US"/>
        </a:p>
      </dgm:t>
    </dgm:pt>
    <dgm:pt modelId="{BAD3BFEA-7BC2-4B41-A770-A551AB353F57}" type="pres">
      <dgm:prSet presAssocID="{6089ABA7-13E8-45C0-BD16-8F4CC412BEBD}" presName="linear" presStyleCnt="0">
        <dgm:presLayoutVars>
          <dgm:dir/>
          <dgm:animLvl val="lvl"/>
          <dgm:resizeHandles val="exact"/>
        </dgm:presLayoutVars>
      </dgm:prSet>
      <dgm:spPr/>
    </dgm:pt>
    <dgm:pt modelId="{8CF0CAAF-9077-0B49-9FF4-AE78CE511AD4}" type="pres">
      <dgm:prSet presAssocID="{52465E58-1179-4D2D-82C1-1B35554CA8ED}" presName="parentLin" presStyleCnt="0"/>
      <dgm:spPr/>
    </dgm:pt>
    <dgm:pt modelId="{E3351F81-16D8-1545-98D7-67EE5ECA1D67}" type="pres">
      <dgm:prSet presAssocID="{52465E58-1179-4D2D-82C1-1B35554CA8ED}" presName="parentLeftMargin" presStyleLbl="node1" presStyleIdx="0" presStyleCnt="8"/>
      <dgm:spPr/>
    </dgm:pt>
    <dgm:pt modelId="{CA400D6E-6527-324E-B7BA-D2942ABF0F4E}" type="pres">
      <dgm:prSet presAssocID="{52465E58-1179-4D2D-82C1-1B35554CA8ED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50FD7F3-B229-6549-91CF-503979E9B632}" type="pres">
      <dgm:prSet presAssocID="{52465E58-1179-4D2D-82C1-1B35554CA8ED}" presName="negativeSpace" presStyleCnt="0"/>
      <dgm:spPr/>
    </dgm:pt>
    <dgm:pt modelId="{6EB9C383-B0F9-214C-950E-2EF1E27D2DBC}" type="pres">
      <dgm:prSet presAssocID="{52465E58-1179-4D2D-82C1-1B35554CA8ED}" presName="childText" presStyleLbl="conFgAcc1" presStyleIdx="0" presStyleCnt="8" custLinFactY="-5752" custLinFactNeighborY="-100000">
        <dgm:presLayoutVars>
          <dgm:bulletEnabled val="1"/>
        </dgm:presLayoutVars>
      </dgm:prSet>
      <dgm:spPr/>
    </dgm:pt>
    <dgm:pt modelId="{FE3C07AE-1452-F143-B909-CF3BD3AFDCEC}" type="pres">
      <dgm:prSet presAssocID="{2B5F4FD3-D772-427D-B57E-48D2311A2E26}" presName="spaceBetweenRectangles" presStyleCnt="0"/>
      <dgm:spPr/>
    </dgm:pt>
    <dgm:pt modelId="{CF481953-4C2A-F44A-8EB5-026A355B9970}" type="pres">
      <dgm:prSet presAssocID="{AF9D3C40-43B7-4251-A1C7-41B429EEFC43}" presName="parentLin" presStyleCnt="0"/>
      <dgm:spPr/>
    </dgm:pt>
    <dgm:pt modelId="{6B839012-0977-614D-A005-170F28320B3A}" type="pres">
      <dgm:prSet presAssocID="{AF9D3C40-43B7-4251-A1C7-41B429EEFC43}" presName="parentLeftMargin" presStyleLbl="node1" presStyleIdx="0" presStyleCnt="8"/>
      <dgm:spPr/>
    </dgm:pt>
    <dgm:pt modelId="{B344C83B-5FEC-0D4E-BE0B-67A48EC24914}" type="pres">
      <dgm:prSet presAssocID="{AF9D3C40-43B7-4251-A1C7-41B429EEFC4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7C15787A-8F94-A044-ABE0-7B75B22C36B6}" type="pres">
      <dgm:prSet presAssocID="{AF9D3C40-43B7-4251-A1C7-41B429EEFC43}" presName="negativeSpace" presStyleCnt="0"/>
      <dgm:spPr/>
    </dgm:pt>
    <dgm:pt modelId="{763BA3C3-0B62-194A-9E4B-823AC81EE020}" type="pres">
      <dgm:prSet presAssocID="{AF9D3C40-43B7-4251-A1C7-41B429EEFC43}" presName="childText" presStyleLbl="conFgAcc1" presStyleIdx="1" presStyleCnt="8">
        <dgm:presLayoutVars>
          <dgm:bulletEnabled val="1"/>
        </dgm:presLayoutVars>
      </dgm:prSet>
      <dgm:spPr/>
    </dgm:pt>
    <dgm:pt modelId="{806AEA1D-3CA3-8345-8ADF-E5EA5655F4F1}" type="pres">
      <dgm:prSet presAssocID="{BD148020-F1E4-4A79-82BE-F23CCD541928}" presName="spaceBetweenRectangles" presStyleCnt="0"/>
      <dgm:spPr/>
    </dgm:pt>
    <dgm:pt modelId="{8293A1C5-B17B-C843-BDCE-6A3A61AD084C}" type="pres">
      <dgm:prSet presAssocID="{E93396D1-E825-45B2-A1FD-BF55EDD7DF8E}" presName="parentLin" presStyleCnt="0"/>
      <dgm:spPr/>
    </dgm:pt>
    <dgm:pt modelId="{2DC69353-01C4-2E49-972E-37796DB1585D}" type="pres">
      <dgm:prSet presAssocID="{E93396D1-E825-45B2-A1FD-BF55EDD7DF8E}" presName="parentLeftMargin" presStyleLbl="node1" presStyleIdx="1" presStyleCnt="8"/>
      <dgm:spPr/>
    </dgm:pt>
    <dgm:pt modelId="{2767E71C-4448-EE4B-8078-AE06B33C56B8}" type="pres">
      <dgm:prSet presAssocID="{E93396D1-E825-45B2-A1FD-BF55EDD7DF8E}" presName="parentText" presStyleLbl="node1" presStyleIdx="2" presStyleCnt="8" custLinFactNeighborY="14916">
        <dgm:presLayoutVars>
          <dgm:chMax val="0"/>
          <dgm:bulletEnabled val="1"/>
        </dgm:presLayoutVars>
      </dgm:prSet>
      <dgm:spPr/>
    </dgm:pt>
    <dgm:pt modelId="{33F7FFCB-8913-F248-84BE-6EA98123E48A}" type="pres">
      <dgm:prSet presAssocID="{E93396D1-E825-45B2-A1FD-BF55EDD7DF8E}" presName="negativeSpace" presStyleCnt="0"/>
      <dgm:spPr/>
    </dgm:pt>
    <dgm:pt modelId="{4A71107A-016B-BD41-96A8-44D44003E4F3}" type="pres">
      <dgm:prSet presAssocID="{E93396D1-E825-45B2-A1FD-BF55EDD7DF8E}" presName="childText" presStyleLbl="conFgAcc1" presStyleIdx="2" presStyleCnt="8">
        <dgm:presLayoutVars>
          <dgm:bulletEnabled val="1"/>
        </dgm:presLayoutVars>
      </dgm:prSet>
      <dgm:spPr/>
    </dgm:pt>
    <dgm:pt modelId="{16984455-5D81-5F47-A87E-4B35F9A6582E}" type="pres">
      <dgm:prSet presAssocID="{1FA312AD-2006-4865-B8C1-B10AB0A3D612}" presName="spaceBetweenRectangles" presStyleCnt="0"/>
      <dgm:spPr/>
    </dgm:pt>
    <dgm:pt modelId="{2EB041C8-F78D-B141-AB13-68BC224F2FB2}" type="pres">
      <dgm:prSet presAssocID="{2AF29386-34A2-4853-A3F4-11E6497BFD66}" presName="parentLin" presStyleCnt="0"/>
      <dgm:spPr/>
    </dgm:pt>
    <dgm:pt modelId="{DDFE2CFC-DA43-F44C-89B7-72967928A51D}" type="pres">
      <dgm:prSet presAssocID="{2AF29386-34A2-4853-A3F4-11E6497BFD66}" presName="parentLeftMargin" presStyleLbl="node1" presStyleIdx="2" presStyleCnt="8"/>
      <dgm:spPr/>
    </dgm:pt>
    <dgm:pt modelId="{C4ABBE3E-DB6F-D542-ABEB-7167263C65A7}" type="pres">
      <dgm:prSet presAssocID="{2AF29386-34A2-4853-A3F4-11E6497BFD66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5DA2AD5B-3B96-454A-97E9-3261F41C470F}" type="pres">
      <dgm:prSet presAssocID="{2AF29386-34A2-4853-A3F4-11E6497BFD66}" presName="negativeSpace" presStyleCnt="0"/>
      <dgm:spPr/>
    </dgm:pt>
    <dgm:pt modelId="{55FEBABA-34B1-EF42-A454-DCA6A2D53596}" type="pres">
      <dgm:prSet presAssocID="{2AF29386-34A2-4853-A3F4-11E6497BFD66}" presName="childText" presStyleLbl="conFgAcc1" presStyleIdx="3" presStyleCnt="8">
        <dgm:presLayoutVars>
          <dgm:bulletEnabled val="1"/>
        </dgm:presLayoutVars>
      </dgm:prSet>
      <dgm:spPr/>
    </dgm:pt>
    <dgm:pt modelId="{0B112F2E-58A7-1344-9E01-511C41D1E5E4}" type="pres">
      <dgm:prSet presAssocID="{AC12822B-B712-47A9-B87B-4C7F10F33706}" presName="spaceBetweenRectangles" presStyleCnt="0"/>
      <dgm:spPr/>
    </dgm:pt>
    <dgm:pt modelId="{5B16EB02-1B72-C041-A513-403231FB6930}" type="pres">
      <dgm:prSet presAssocID="{C1818230-E7B9-489B-A738-7D71A5F6A029}" presName="parentLin" presStyleCnt="0"/>
      <dgm:spPr/>
    </dgm:pt>
    <dgm:pt modelId="{40EFB6D7-EDC3-214E-B933-BE441229D572}" type="pres">
      <dgm:prSet presAssocID="{C1818230-E7B9-489B-A738-7D71A5F6A029}" presName="parentLeftMargin" presStyleLbl="node1" presStyleIdx="3" presStyleCnt="8"/>
      <dgm:spPr/>
    </dgm:pt>
    <dgm:pt modelId="{74801341-360F-FC46-9926-1AB2C1903E0E}" type="pres">
      <dgm:prSet presAssocID="{C1818230-E7B9-489B-A738-7D71A5F6A02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FA3BDC4-E7BF-0B43-9162-88BC31F1B208}" type="pres">
      <dgm:prSet presAssocID="{C1818230-E7B9-489B-A738-7D71A5F6A029}" presName="negativeSpace" presStyleCnt="0"/>
      <dgm:spPr/>
    </dgm:pt>
    <dgm:pt modelId="{E1959602-AF1B-9143-8B80-31D460482970}" type="pres">
      <dgm:prSet presAssocID="{C1818230-E7B9-489B-A738-7D71A5F6A029}" presName="childText" presStyleLbl="conFgAcc1" presStyleIdx="4" presStyleCnt="8">
        <dgm:presLayoutVars>
          <dgm:bulletEnabled val="1"/>
        </dgm:presLayoutVars>
      </dgm:prSet>
      <dgm:spPr/>
    </dgm:pt>
    <dgm:pt modelId="{06A55592-2F9D-1B41-8A14-0FFCF1F82A03}" type="pres">
      <dgm:prSet presAssocID="{CC9DEF51-1CD4-4CB9-B1CF-AC8DDBACD716}" presName="spaceBetweenRectangles" presStyleCnt="0"/>
      <dgm:spPr/>
    </dgm:pt>
    <dgm:pt modelId="{8264C78A-24C2-3042-9E19-578DB9EF3930}" type="pres">
      <dgm:prSet presAssocID="{4483C449-6C10-4F0E-9A8E-D4BCFBB04962}" presName="parentLin" presStyleCnt="0"/>
      <dgm:spPr/>
    </dgm:pt>
    <dgm:pt modelId="{FF3C2488-8085-9B49-AF38-503A9F5F19EE}" type="pres">
      <dgm:prSet presAssocID="{4483C449-6C10-4F0E-9A8E-D4BCFBB04962}" presName="parentLeftMargin" presStyleLbl="node1" presStyleIdx="4" presStyleCnt="8"/>
      <dgm:spPr/>
    </dgm:pt>
    <dgm:pt modelId="{3FB95DBE-7FE4-3544-A118-E087D0052EB0}" type="pres">
      <dgm:prSet presAssocID="{4483C449-6C10-4F0E-9A8E-D4BCFBB0496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ED133DE-9424-5F44-BAE3-1F790143E6A2}" type="pres">
      <dgm:prSet presAssocID="{4483C449-6C10-4F0E-9A8E-D4BCFBB04962}" presName="negativeSpace" presStyleCnt="0"/>
      <dgm:spPr/>
    </dgm:pt>
    <dgm:pt modelId="{2AC96DA4-B344-4746-952A-D217EBB638A2}" type="pres">
      <dgm:prSet presAssocID="{4483C449-6C10-4F0E-9A8E-D4BCFBB04962}" presName="childText" presStyleLbl="conFgAcc1" presStyleIdx="5" presStyleCnt="8">
        <dgm:presLayoutVars>
          <dgm:bulletEnabled val="1"/>
        </dgm:presLayoutVars>
      </dgm:prSet>
      <dgm:spPr/>
    </dgm:pt>
    <dgm:pt modelId="{ADD88FA4-933B-EF48-A2D9-612C81BFEB75}" type="pres">
      <dgm:prSet presAssocID="{CE4A16F5-E768-4E73-AE11-573D40C5CE9A}" presName="spaceBetweenRectangles" presStyleCnt="0"/>
      <dgm:spPr/>
    </dgm:pt>
    <dgm:pt modelId="{E40C0419-AB72-DC4D-BCE9-3F956D16247B}" type="pres">
      <dgm:prSet presAssocID="{4FAD3D43-26CE-444F-8479-3907D6AE5807}" presName="parentLin" presStyleCnt="0"/>
      <dgm:spPr/>
    </dgm:pt>
    <dgm:pt modelId="{646C2E37-BB30-8B41-BE48-45B15591CB1E}" type="pres">
      <dgm:prSet presAssocID="{4FAD3D43-26CE-444F-8479-3907D6AE5807}" presName="parentLeftMargin" presStyleLbl="node1" presStyleIdx="5" presStyleCnt="8"/>
      <dgm:spPr/>
    </dgm:pt>
    <dgm:pt modelId="{EF28DC29-E185-4548-A3FC-BEA153A1A695}" type="pres">
      <dgm:prSet presAssocID="{4FAD3D43-26CE-444F-8479-3907D6AE5807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90464817-9FF0-2840-97CD-F06EFFC75702}" type="pres">
      <dgm:prSet presAssocID="{4FAD3D43-26CE-444F-8479-3907D6AE5807}" presName="negativeSpace" presStyleCnt="0"/>
      <dgm:spPr/>
    </dgm:pt>
    <dgm:pt modelId="{7AF14D72-4568-E04E-B6E3-DB14BF9198BF}" type="pres">
      <dgm:prSet presAssocID="{4FAD3D43-26CE-444F-8479-3907D6AE5807}" presName="childText" presStyleLbl="conFgAcc1" presStyleIdx="6" presStyleCnt="8">
        <dgm:presLayoutVars>
          <dgm:bulletEnabled val="1"/>
        </dgm:presLayoutVars>
      </dgm:prSet>
      <dgm:spPr/>
    </dgm:pt>
    <dgm:pt modelId="{6250E068-B83E-4D40-B5F4-8D5F3900B047}" type="pres">
      <dgm:prSet presAssocID="{64B6AE97-7F75-4CAF-AAFB-7657754C6C31}" presName="spaceBetweenRectangles" presStyleCnt="0"/>
      <dgm:spPr/>
    </dgm:pt>
    <dgm:pt modelId="{1263752A-6B09-754D-B705-3E9EAF15D7A8}" type="pres">
      <dgm:prSet presAssocID="{13DF898D-465B-4E5C-99A4-E0E84A4E9444}" presName="parentLin" presStyleCnt="0"/>
      <dgm:spPr/>
    </dgm:pt>
    <dgm:pt modelId="{653C776E-D1C2-F243-B39D-0411C08304DF}" type="pres">
      <dgm:prSet presAssocID="{13DF898D-465B-4E5C-99A4-E0E84A4E9444}" presName="parentLeftMargin" presStyleLbl="node1" presStyleIdx="6" presStyleCnt="8"/>
      <dgm:spPr/>
    </dgm:pt>
    <dgm:pt modelId="{016116D4-8C5F-AD40-A201-6A0E1839F6B4}" type="pres">
      <dgm:prSet presAssocID="{13DF898D-465B-4E5C-99A4-E0E84A4E9444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09D9AEB5-179A-0346-B4A4-1CA4E89D2587}" type="pres">
      <dgm:prSet presAssocID="{13DF898D-465B-4E5C-99A4-E0E84A4E9444}" presName="negativeSpace" presStyleCnt="0"/>
      <dgm:spPr/>
    </dgm:pt>
    <dgm:pt modelId="{22C2EA38-D804-C24C-AB8C-0FD36F3A0F89}" type="pres">
      <dgm:prSet presAssocID="{13DF898D-465B-4E5C-99A4-E0E84A4E9444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35A0DB01-FBE0-054F-A3F4-E957766F3CC6}" type="presOf" srcId="{FE946C45-3AB3-4157-B37E-3279F79807A2}" destId="{6EB9C383-B0F9-214C-950E-2EF1E27D2DBC}" srcOrd="0" destOrd="0" presId="urn:microsoft.com/office/officeart/2005/8/layout/list1"/>
    <dgm:cxn modelId="{CC880008-77CE-DD49-B917-79FE52439D98}" type="presOf" srcId="{5C4AD13F-0052-E546-B81B-0F71E83A67B3}" destId="{55FEBABA-34B1-EF42-A454-DCA6A2D53596}" srcOrd="0" destOrd="1" presId="urn:microsoft.com/office/officeart/2005/8/layout/list1"/>
    <dgm:cxn modelId="{1BE39C0C-CF21-3E43-833E-A6855EA73C87}" srcId="{AF9D3C40-43B7-4251-A1C7-41B429EEFC43}" destId="{6A110F08-0CFF-1141-B97E-EBD0C48281BE}" srcOrd="2" destOrd="0" parTransId="{9BD02FEC-419A-F841-B38D-06278C259347}" sibTransId="{BFBA2E49-157B-0749-8D93-CC422BB3B09F}"/>
    <dgm:cxn modelId="{66B1E711-CB3F-8340-A976-44672F61CDF2}" type="presOf" srcId="{E3287C55-2E7B-4223-8063-E5BCB6D54167}" destId="{2AC96DA4-B344-4746-952A-D217EBB638A2}" srcOrd="0" destOrd="0" presId="urn:microsoft.com/office/officeart/2005/8/layout/list1"/>
    <dgm:cxn modelId="{75F4711F-B864-5749-9717-53C956A5F282}" type="presOf" srcId="{4FAD3D43-26CE-444F-8479-3907D6AE5807}" destId="{EF28DC29-E185-4548-A3FC-BEA153A1A695}" srcOrd="1" destOrd="0" presId="urn:microsoft.com/office/officeart/2005/8/layout/list1"/>
    <dgm:cxn modelId="{9AB82421-767D-4E11-99E8-FBD888F9A5EA}" srcId="{6089ABA7-13E8-45C0-BD16-8F4CC412BEBD}" destId="{4483C449-6C10-4F0E-9A8E-D4BCFBB04962}" srcOrd="5" destOrd="0" parTransId="{E3EAC5B7-5B22-4811-A54A-6B031B7B7974}" sibTransId="{CE4A16F5-E768-4E73-AE11-573D40C5CE9A}"/>
    <dgm:cxn modelId="{9FB54523-1B61-6C4D-8302-7D74F2BC9E8C}" type="presOf" srcId="{6A110F08-0CFF-1141-B97E-EBD0C48281BE}" destId="{763BA3C3-0B62-194A-9E4B-823AC81EE020}" srcOrd="0" destOrd="2" presId="urn:microsoft.com/office/officeart/2005/8/layout/list1"/>
    <dgm:cxn modelId="{DE14BF2E-42CB-8140-BFBE-EC2CE29B9202}" srcId="{13DF898D-465B-4E5C-99A4-E0E84A4E9444}" destId="{278B9796-42F7-BB40-BB40-3761E97D41C7}" srcOrd="0" destOrd="0" parTransId="{00431427-CB4C-DA4E-B113-87537E710394}" sibTransId="{9F2B9788-FB2C-914C-B6B5-84C92A6D10A6}"/>
    <dgm:cxn modelId="{E5EC2B3A-874B-F24D-8CFA-1A683760144F}" type="presOf" srcId="{E93396D1-E825-45B2-A1FD-BF55EDD7DF8E}" destId="{2DC69353-01C4-2E49-972E-37796DB1585D}" srcOrd="0" destOrd="0" presId="urn:microsoft.com/office/officeart/2005/8/layout/list1"/>
    <dgm:cxn modelId="{C1CDF93D-B0A1-C748-8E8D-EA141E0DC7F0}" srcId="{AF9D3C40-43B7-4251-A1C7-41B429EEFC43}" destId="{9BEE22B2-105F-2949-88CC-6C9CED9040CD}" srcOrd="1" destOrd="0" parTransId="{B6E31587-1015-1F4E-84A7-531E3F7F5F48}" sibTransId="{23FBB745-4F0A-4F44-B797-92F213C46239}"/>
    <dgm:cxn modelId="{BB6F4141-21E0-6940-9E6C-0DE2D16FE724}" type="presOf" srcId="{AF9D3C40-43B7-4251-A1C7-41B429EEFC43}" destId="{6B839012-0977-614D-A005-170F28320B3A}" srcOrd="0" destOrd="0" presId="urn:microsoft.com/office/officeart/2005/8/layout/list1"/>
    <dgm:cxn modelId="{1118524C-8E29-4B8F-A089-749B2EEC51B8}" srcId="{4483C449-6C10-4F0E-9A8E-D4BCFBB04962}" destId="{E3287C55-2E7B-4223-8063-E5BCB6D54167}" srcOrd="0" destOrd="0" parTransId="{7BDC6AC9-A5D6-4532-9837-EC170F95BE0C}" sibTransId="{BA44F5D0-D87F-462C-B3AC-8A96B6CDFFDD}"/>
    <dgm:cxn modelId="{1EF59A53-7435-47FE-B0A7-96663F81313E}" srcId="{C1818230-E7B9-489B-A738-7D71A5F6A029}" destId="{55EB8457-A537-4FD1-B2EE-AB02D14ACA1F}" srcOrd="0" destOrd="0" parTransId="{A2E8DE95-D098-4300-A60F-6BE6F10B5A8D}" sibTransId="{CCD00235-94D6-4F40-AF68-5CDD98A12BDC}"/>
    <dgm:cxn modelId="{79EF2755-295D-40E5-9CDE-F64D64F6B582}" srcId="{6089ABA7-13E8-45C0-BD16-8F4CC412BEBD}" destId="{E93396D1-E825-45B2-A1FD-BF55EDD7DF8E}" srcOrd="2" destOrd="0" parTransId="{4D79DBDE-6680-4BA2-88FF-C2446ECC24A5}" sibTransId="{1FA312AD-2006-4865-B8C1-B10AB0A3D612}"/>
    <dgm:cxn modelId="{E4914E57-9379-4A5D-B867-57B4052E2B9F}" srcId="{6089ABA7-13E8-45C0-BD16-8F4CC412BEBD}" destId="{52465E58-1179-4D2D-82C1-1B35554CA8ED}" srcOrd="0" destOrd="0" parTransId="{D574D91F-8047-4068-AB50-20A910EEFC09}" sibTransId="{2B5F4FD3-D772-427D-B57E-48D2311A2E26}"/>
    <dgm:cxn modelId="{3CA84D5E-A78B-3242-9D09-0FA06D44B89E}" type="presOf" srcId="{C1818230-E7B9-489B-A738-7D71A5F6A029}" destId="{40EFB6D7-EDC3-214E-B933-BE441229D572}" srcOrd="0" destOrd="0" presId="urn:microsoft.com/office/officeart/2005/8/layout/list1"/>
    <dgm:cxn modelId="{9E43D269-3F29-4256-A230-6947C6399C9F}" srcId="{52465E58-1179-4D2D-82C1-1B35554CA8ED}" destId="{FE946C45-3AB3-4157-B37E-3279F79807A2}" srcOrd="0" destOrd="0" parTransId="{9BA98A76-EE4F-4DA0-9A02-D4B1B5A6BEFA}" sibTransId="{719F5563-FFD8-4079-BD1D-42B6FE0EB8AF}"/>
    <dgm:cxn modelId="{9E0ADE72-5931-1647-B919-0639B4D246B6}" type="presOf" srcId="{E594C2B7-52FE-9948-A894-8BDE3802FBF4}" destId="{2AC96DA4-B344-4746-952A-D217EBB638A2}" srcOrd="0" destOrd="1" presId="urn:microsoft.com/office/officeart/2005/8/layout/list1"/>
    <dgm:cxn modelId="{7D6AC679-14F4-A247-9C7D-EDD4702D2194}" type="presOf" srcId="{C1818230-E7B9-489B-A738-7D71A5F6A029}" destId="{74801341-360F-FC46-9926-1AB2C1903E0E}" srcOrd="1" destOrd="0" presId="urn:microsoft.com/office/officeart/2005/8/layout/list1"/>
    <dgm:cxn modelId="{D527857C-2B50-47C7-8756-3957CD7B4CD3}" srcId="{6089ABA7-13E8-45C0-BD16-8F4CC412BEBD}" destId="{2AF29386-34A2-4853-A3F4-11E6497BFD66}" srcOrd="3" destOrd="0" parTransId="{695C1939-418C-4946-9B12-C541E539E1D0}" sibTransId="{AC12822B-B712-47A9-B87B-4C7F10F33706}"/>
    <dgm:cxn modelId="{A4C7537F-6570-F547-A385-730436323B6C}" type="presOf" srcId="{13DF898D-465B-4E5C-99A4-E0E84A4E9444}" destId="{653C776E-D1C2-F243-B39D-0411C08304DF}" srcOrd="0" destOrd="0" presId="urn:microsoft.com/office/officeart/2005/8/layout/list1"/>
    <dgm:cxn modelId="{A6068A8C-4ECE-364D-B783-93CE99D1DD01}" type="presOf" srcId="{278B9796-42F7-BB40-BB40-3761E97D41C7}" destId="{22C2EA38-D804-C24C-AB8C-0FD36F3A0F89}" srcOrd="0" destOrd="0" presId="urn:microsoft.com/office/officeart/2005/8/layout/list1"/>
    <dgm:cxn modelId="{85033295-A19F-2D4E-AD15-18975233F358}" type="presOf" srcId="{39A79611-EB49-4EC5-8D36-E1FCC2546919}" destId="{7AF14D72-4568-E04E-B6E3-DB14BF9198BF}" srcOrd="0" destOrd="0" presId="urn:microsoft.com/office/officeart/2005/8/layout/list1"/>
    <dgm:cxn modelId="{7D34B198-74B5-F545-8202-20B711082722}" type="presOf" srcId="{2AF29386-34A2-4853-A3F4-11E6497BFD66}" destId="{DDFE2CFC-DA43-F44C-89B7-72967928A51D}" srcOrd="0" destOrd="0" presId="urn:microsoft.com/office/officeart/2005/8/layout/list1"/>
    <dgm:cxn modelId="{F476769A-2A5B-44F8-BF01-9C53C105224B}" srcId="{6089ABA7-13E8-45C0-BD16-8F4CC412BEBD}" destId="{C1818230-E7B9-489B-A738-7D71A5F6A029}" srcOrd="4" destOrd="0" parTransId="{F2628BD1-8160-474D-82A7-8E0D6A52348C}" sibTransId="{CC9DEF51-1CD4-4CB9-B1CF-AC8DDBACD716}"/>
    <dgm:cxn modelId="{59A1399B-71DA-9743-BD26-80D453F789A5}" type="presOf" srcId="{9D50207B-1482-4F91-8C46-7969F4D3193A}" destId="{55FEBABA-34B1-EF42-A454-DCA6A2D53596}" srcOrd="0" destOrd="0" presId="urn:microsoft.com/office/officeart/2005/8/layout/list1"/>
    <dgm:cxn modelId="{BA97C39E-81AE-4841-99D8-DF6CF03E0A11}" srcId="{2AF29386-34A2-4853-A3F4-11E6497BFD66}" destId="{5C4AD13F-0052-E546-B81B-0F71E83A67B3}" srcOrd="1" destOrd="0" parTransId="{97ADBFEE-4A9D-524B-A29C-4EC4729BA398}" sibTransId="{D58941F2-8F4B-B849-82A5-48D52847F0F8}"/>
    <dgm:cxn modelId="{DC2C9CA2-6171-B540-BF69-E72281C17F90}" type="presOf" srcId="{52465E58-1179-4D2D-82C1-1B35554CA8ED}" destId="{CA400D6E-6527-324E-B7BA-D2942ABF0F4E}" srcOrd="1" destOrd="0" presId="urn:microsoft.com/office/officeart/2005/8/layout/list1"/>
    <dgm:cxn modelId="{4D5C63A3-9A87-4C8B-949D-760E16CE0686}" srcId="{6089ABA7-13E8-45C0-BD16-8F4CC412BEBD}" destId="{AF9D3C40-43B7-4251-A1C7-41B429EEFC43}" srcOrd="1" destOrd="0" parTransId="{CCCB72C3-76C2-4326-B6AB-64225E3B601C}" sibTransId="{BD148020-F1E4-4A79-82BE-F23CCD541928}"/>
    <dgm:cxn modelId="{000E3FA4-809F-4FB5-A7B4-BDE52671C3C6}" srcId="{AF9D3C40-43B7-4251-A1C7-41B429EEFC43}" destId="{3FDDD481-0392-431F-B934-ABDC04BE97ED}" srcOrd="0" destOrd="0" parTransId="{929CF4F9-5384-480D-A347-AFCCA46C1112}" sibTransId="{8F475554-84D4-4653-82FF-72A6A42527E8}"/>
    <dgm:cxn modelId="{EBCC9DA8-EF70-C743-A186-60B7106FB0AC}" type="presOf" srcId="{AF9D3C40-43B7-4251-A1C7-41B429EEFC43}" destId="{B344C83B-5FEC-0D4E-BE0B-67A48EC24914}" srcOrd="1" destOrd="0" presId="urn:microsoft.com/office/officeart/2005/8/layout/list1"/>
    <dgm:cxn modelId="{1498CFA8-DCE1-AF42-ABE9-8F94D81217ED}" srcId="{4483C449-6C10-4F0E-9A8E-D4BCFBB04962}" destId="{E594C2B7-52FE-9948-A894-8BDE3802FBF4}" srcOrd="1" destOrd="0" parTransId="{E29D6AB0-5874-A749-A6DC-B60FE3032A0A}" sibTransId="{D72A4DBE-C172-3E45-B649-7EA57E29BF47}"/>
    <dgm:cxn modelId="{6E74B5AB-87F5-7942-9F58-078DED5E6AE6}" type="presOf" srcId="{3FDDD481-0392-431F-B934-ABDC04BE97ED}" destId="{763BA3C3-0B62-194A-9E4B-823AC81EE020}" srcOrd="0" destOrd="0" presId="urn:microsoft.com/office/officeart/2005/8/layout/list1"/>
    <dgm:cxn modelId="{8CF5DEAC-66AB-4141-B2AC-77B033C2F0B5}" srcId="{6089ABA7-13E8-45C0-BD16-8F4CC412BEBD}" destId="{4FAD3D43-26CE-444F-8479-3907D6AE5807}" srcOrd="6" destOrd="0" parTransId="{ABA38C42-87AD-46F8-9496-240ECE6AAB06}" sibTransId="{64B6AE97-7F75-4CAF-AAFB-7657754C6C31}"/>
    <dgm:cxn modelId="{AEF4AAAE-F0F1-4EDB-87BC-C6BE1B8FBEDA}" srcId="{6089ABA7-13E8-45C0-BD16-8F4CC412BEBD}" destId="{13DF898D-465B-4E5C-99A4-E0E84A4E9444}" srcOrd="7" destOrd="0" parTransId="{9F2F1B41-813E-4465-8A02-3453D058BE55}" sibTransId="{7ACC7B5A-139E-495B-B54D-74593ACCB2F6}"/>
    <dgm:cxn modelId="{807D07B3-08AC-994F-8785-43C38B709E43}" type="presOf" srcId="{9BEE22B2-105F-2949-88CC-6C9CED9040CD}" destId="{763BA3C3-0B62-194A-9E4B-823AC81EE020}" srcOrd="0" destOrd="1" presId="urn:microsoft.com/office/officeart/2005/8/layout/list1"/>
    <dgm:cxn modelId="{3E430FB8-8D76-4535-B2D9-B3AFC4496FD2}" srcId="{4FAD3D43-26CE-444F-8479-3907D6AE5807}" destId="{39A79611-EB49-4EC5-8D36-E1FCC2546919}" srcOrd="0" destOrd="0" parTransId="{2EEBFBCE-4371-44C6-A2C8-0D6C54BABB52}" sibTransId="{91D24A44-32DF-4D06-9F2D-9774B1400803}"/>
    <dgm:cxn modelId="{B28ABBBE-4700-D745-983D-01582CED87B4}" type="presOf" srcId="{52465E58-1179-4D2D-82C1-1B35554CA8ED}" destId="{E3351F81-16D8-1545-98D7-67EE5ECA1D67}" srcOrd="0" destOrd="0" presId="urn:microsoft.com/office/officeart/2005/8/layout/list1"/>
    <dgm:cxn modelId="{99E151CC-FE8F-6E4C-9116-D37F8C2C7345}" type="presOf" srcId="{4483C449-6C10-4F0E-9A8E-D4BCFBB04962}" destId="{FF3C2488-8085-9B49-AF38-503A9F5F19EE}" srcOrd="0" destOrd="0" presId="urn:microsoft.com/office/officeart/2005/8/layout/list1"/>
    <dgm:cxn modelId="{DB4568DD-F62B-124E-9726-93B99BAD94DB}" type="presOf" srcId="{E93396D1-E825-45B2-A1FD-BF55EDD7DF8E}" destId="{2767E71C-4448-EE4B-8078-AE06B33C56B8}" srcOrd="1" destOrd="0" presId="urn:microsoft.com/office/officeart/2005/8/layout/list1"/>
    <dgm:cxn modelId="{E195E2DE-8F1D-484B-A9C0-C4582411BB95}" type="presOf" srcId="{4FAD3D43-26CE-444F-8479-3907D6AE5807}" destId="{646C2E37-BB30-8B41-BE48-45B15591CB1E}" srcOrd="0" destOrd="0" presId="urn:microsoft.com/office/officeart/2005/8/layout/list1"/>
    <dgm:cxn modelId="{675EBFEC-BD6D-3446-96B9-787E7FDC2B65}" type="presOf" srcId="{2AF29386-34A2-4853-A3F4-11E6497BFD66}" destId="{C4ABBE3E-DB6F-D542-ABEB-7167263C65A7}" srcOrd="1" destOrd="0" presId="urn:microsoft.com/office/officeart/2005/8/layout/list1"/>
    <dgm:cxn modelId="{ED34BEEE-330D-AE4B-88E7-846F1F1F40E6}" type="presOf" srcId="{13DF898D-465B-4E5C-99A4-E0E84A4E9444}" destId="{016116D4-8C5F-AD40-A201-6A0E1839F6B4}" srcOrd="1" destOrd="0" presId="urn:microsoft.com/office/officeart/2005/8/layout/list1"/>
    <dgm:cxn modelId="{E79A34F0-C283-174C-82C6-991D7EC4D9D2}" type="presOf" srcId="{4483C449-6C10-4F0E-9A8E-D4BCFBB04962}" destId="{3FB95DBE-7FE4-3544-A118-E087D0052EB0}" srcOrd="1" destOrd="0" presId="urn:microsoft.com/office/officeart/2005/8/layout/list1"/>
    <dgm:cxn modelId="{4E5883F2-DF2B-45B6-A24C-6C533BEF48FF}" srcId="{2AF29386-34A2-4853-A3F4-11E6497BFD66}" destId="{9D50207B-1482-4F91-8C46-7969F4D3193A}" srcOrd="0" destOrd="0" parTransId="{57706D86-1E5B-4AC9-81EA-91CAE0F46D04}" sibTransId="{3BBCDA41-338B-4383-A780-FE6CFB97E7A6}"/>
    <dgm:cxn modelId="{10C0D2F8-E3CD-7C4A-AE55-3D5932FCE86A}" type="presOf" srcId="{55EB8457-A537-4FD1-B2EE-AB02D14ACA1F}" destId="{E1959602-AF1B-9143-8B80-31D460482970}" srcOrd="0" destOrd="0" presId="urn:microsoft.com/office/officeart/2005/8/layout/list1"/>
    <dgm:cxn modelId="{963876FA-EF30-0E4D-95C8-F86738684FC4}" type="presOf" srcId="{6089ABA7-13E8-45C0-BD16-8F4CC412BEBD}" destId="{BAD3BFEA-7BC2-4B41-A770-A551AB353F57}" srcOrd="0" destOrd="0" presId="urn:microsoft.com/office/officeart/2005/8/layout/list1"/>
    <dgm:cxn modelId="{E83561D4-A292-4F4B-9949-0CA9494F947E}" type="presParOf" srcId="{BAD3BFEA-7BC2-4B41-A770-A551AB353F57}" destId="{8CF0CAAF-9077-0B49-9FF4-AE78CE511AD4}" srcOrd="0" destOrd="0" presId="urn:microsoft.com/office/officeart/2005/8/layout/list1"/>
    <dgm:cxn modelId="{4DA77BB7-F9BA-0746-A292-D223CA19B408}" type="presParOf" srcId="{8CF0CAAF-9077-0B49-9FF4-AE78CE511AD4}" destId="{E3351F81-16D8-1545-98D7-67EE5ECA1D67}" srcOrd="0" destOrd="0" presId="urn:microsoft.com/office/officeart/2005/8/layout/list1"/>
    <dgm:cxn modelId="{96126233-4DB8-9B41-BC6D-01891ADE3149}" type="presParOf" srcId="{8CF0CAAF-9077-0B49-9FF4-AE78CE511AD4}" destId="{CA400D6E-6527-324E-B7BA-D2942ABF0F4E}" srcOrd="1" destOrd="0" presId="urn:microsoft.com/office/officeart/2005/8/layout/list1"/>
    <dgm:cxn modelId="{378290B4-6FAB-3045-9AA1-A95F05BC9F9D}" type="presParOf" srcId="{BAD3BFEA-7BC2-4B41-A770-A551AB353F57}" destId="{D50FD7F3-B229-6549-91CF-503979E9B632}" srcOrd="1" destOrd="0" presId="urn:microsoft.com/office/officeart/2005/8/layout/list1"/>
    <dgm:cxn modelId="{F7FDC10D-6305-9045-A6AB-6481642A390A}" type="presParOf" srcId="{BAD3BFEA-7BC2-4B41-A770-A551AB353F57}" destId="{6EB9C383-B0F9-214C-950E-2EF1E27D2DBC}" srcOrd="2" destOrd="0" presId="urn:microsoft.com/office/officeart/2005/8/layout/list1"/>
    <dgm:cxn modelId="{ACBD5220-3D65-F042-B45B-6DEAEB6737EE}" type="presParOf" srcId="{BAD3BFEA-7BC2-4B41-A770-A551AB353F57}" destId="{FE3C07AE-1452-F143-B909-CF3BD3AFDCEC}" srcOrd="3" destOrd="0" presId="urn:microsoft.com/office/officeart/2005/8/layout/list1"/>
    <dgm:cxn modelId="{B070B8AE-9CE0-444B-A491-010FFB671358}" type="presParOf" srcId="{BAD3BFEA-7BC2-4B41-A770-A551AB353F57}" destId="{CF481953-4C2A-F44A-8EB5-026A355B9970}" srcOrd="4" destOrd="0" presId="urn:microsoft.com/office/officeart/2005/8/layout/list1"/>
    <dgm:cxn modelId="{00F6A437-CDC2-EE4A-AB60-00942028EDAE}" type="presParOf" srcId="{CF481953-4C2A-F44A-8EB5-026A355B9970}" destId="{6B839012-0977-614D-A005-170F28320B3A}" srcOrd="0" destOrd="0" presId="urn:microsoft.com/office/officeart/2005/8/layout/list1"/>
    <dgm:cxn modelId="{815F42E1-E29E-1644-A31C-4A80EFD3822A}" type="presParOf" srcId="{CF481953-4C2A-F44A-8EB5-026A355B9970}" destId="{B344C83B-5FEC-0D4E-BE0B-67A48EC24914}" srcOrd="1" destOrd="0" presId="urn:microsoft.com/office/officeart/2005/8/layout/list1"/>
    <dgm:cxn modelId="{7488DD29-2FAA-574A-A70F-9A28953C509E}" type="presParOf" srcId="{BAD3BFEA-7BC2-4B41-A770-A551AB353F57}" destId="{7C15787A-8F94-A044-ABE0-7B75B22C36B6}" srcOrd="5" destOrd="0" presId="urn:microsoft.com/office/officeart/2005/8/layout/list1"/>
    <dgm:cxn modelId="{FCC3155D-100C-7842-B69E-8DD18A941DE6}" type="presParOf" srcId="{BAD3BFEA-7BC2-4B41-A770-A551AB353F57}" destId="{763BA3C3-0B62-194A-9E4B-823AC81EE020}" srcOrd="6" destOrd="0" presId="urn:microsoft.com/office/officeart/2005/8/layout/list1"/>
    <dgm:cxn modelId="{D7ED1985-D266-7446-B602-B257F4D2803B}" type="presParOf" srcId="{BAD3BFEA-7BC2-4B41-A770-A551AB353F57}" destId="{806AEA1D-3CA3-8345-8ADF-E5EA5655F4F1}" srcOrd="7" destOrd="0" presId="urn:microsoft.com/office/officeart/2005/8/layout/list1"/>
    <dgm:cxn modelId="{673767A9-CA41-EA4D-B510-98FD6D0A25E1}" type="presParOf" srcId="{BAD3BFEA-7BC2-4B41-A770-A551AB353F57}" destId="{8293A1C5-B17B-C843-BDCE-6A3A61AD084C}" srcOrd="8" destOrd="0" presId="urn:microsoft.com/office/officeart/2005/8/layout/list1"/>
    <dgm:cxn modelId="{37FB2B9A-9F2A-594F-9EE9-2CB6D4782D14}" type="presParOf" srcId="{8293A1C5-B17B-C843-BDCE-6A3A61AD084C}" destId="{2DC69353-01C4-2E49-972E-37796DB1585D}" srcOrd="0" destOrd="0" presId="urn:microsoft.com/office/officeart/2005/8/layout/list1"/>
    <dgm:cxn modelId="{9905007F-F311-924F-9DB2-D24F891A6C49}" type="presParOf" srcId="{8293A1C5-B17B-C843-BDCE-6A3A61AD084C}" destId="{2767E71C-4448-EE4B-8078-AE06B33C56B8}" srcOrd="1" destOrd="0" presId="urn:microsoft.com/office/officeart/2005/8/layout/list1"/>
    <dgm:cxn modelId="{A1BDF73D-C0C2-4549-A5B0-7CE4389B3C16}" type="presParOf" srcId="{BAD3BFEA-7BC2-4B41-A770-A551AB353F57}" destId="{33F7FFCB-8913-F248-84BE-6EA98123E48A}" srcOrd="9" destOrd="0" presId="urn:microsoft.com/office/officeart/2005/8/layout/list1"/>
    <dgm:cxn modelId="{B3BC2ABE-0C67-5945-AF01-06759C6B152D}" type="presParOf" srcId="{BAD3BFEA-7BC2-4B41-A770-A551AB353F57}" destId="{4A71107A-016B-BD41-96A8-44D44003E4F3}" srcOrd="10" destOrd="0" presId="urn:microsoft.com/office/officeart/2005/8/layout/list1"/>
    <dgm:cxn modelId="{B066960C-E36C-064B-9AEF-20D762003DA1}" type="presParOf" srcId="{BAD3BFEA-7BC2-4B41-A770-A551AB353F57}" destId="{16984455-5D81-5F47-A87E-4B35F9A6582E}" srcOrd="11" destOrd="0" presId="urn:microsoft.com/office/officeart/2005/8/layout/list1"/>
    <dgm:cxn modelId="{77883996-98EA-3D46-A02B-130BC1894B96}" type="presParOf" srcId="{BAD3BFEA-7BC2-4B41-A770-A551AB353F57}" destId="{2EB041C8-F78D-B141-AB13-68BC224F2FB2}" srcOrd="12" destOrd="0" presId="urn:microsoft.com/office/officeart/2005/8/layout/list1"/>
    <dgm:cxn modelId="{F62A5A64-6F45-B246-92FA-B0F33F28B0B3}" type="presParOf" srcId="{2EB041C8-F78D-B141-AB13-68BC224F2FB2}" destId="{DDFE2CFC-DA43-F44C-89B7-72967928A51D}" srcOrd="0" destOrd="0" presId="urn:microsoft.com/office/officeart/2005/8/layout/list1"/>
    <dgm:cxn modelId="{5D5CD5E1-678A-3B41-9E8C-567BA2C1B0D1}" type="presParOf" srcId="{2EB041C8-F78D-B141-AB13-68BC224F2FB2}" destId="{C4ABBE3E-DB6F-D542-ABEB-7167263C65A7}" srcOrd="1" destOrd="0" presId="urn:microsoft.com/office/officeart/2005/8/layout/list1"/>
    <dgm:cxn modelId="{39B16638-0741-3D4B-8770-51501DE6F7AA}" type="presParOf" srcId="{BAD3BFEA-7BC2-4B41-A770-A551AB353F57}" destId="{5DA2AD5B-3B96-454A-97E9-3261F41C470F}" srcOrd="13" destOrd="0" presId="urn:microsoft.com/office/officeart/2005/8/layout/list1"/>
    <dgm:cxn modelId="{82014D0E-5376-7041-B9A3-3936C73F0731}" type="presParOf" srcId="{BAD3BFEA-7BC2-4B41-A770-A551AB353F57}" destId="{55FEBABA-34B1-EF42-A454-DCA6A2D53596}" srcOrd="14" destOrd="0" presId="urn:microsoft.com/office/officeart/2005/8/layout/list1"/>
    <dgm:cxn modelId="{9AB48382-0806-8644-858E-AD9FBEC1F759}" type="presParOf" srcId="{BAD3BFEA-7BC2-4B41-A770-A551AB353F57}" destId="{0B112F2E-58A7-1344-9E01-511C41D1E5E4}" srcOrd="15" destOrd="0" presId="urn:microsoft.com/office/officeart/2005/8/layout/list1"/>
    <dgm:cxn modelId="{ABFBDE16-E52A-CE45-87CC-97C36381F888}" type="presParOf" srcId="{BAD3BFEA-7BC2-4B41-A770-A551AB353F57}" destId="{5B16EB02-1B72-C041-A513-403231FB6930}" srcOrd="16" destOrd="0" presId="urn:microsoft.com/office/officeart/2005/8/layout/list1"/>
    <dgm:cxn modelId="{2B625433-9E00-0F41-AE3E-4B179FAF8EFF}" type="presParOf" srcId="{5B16EB02-1B72-C041-A513-403231FB6930}" destId="{40EFB6D7-EDC3-214E-B933-BE441229D572}" srcOrd="0" destOrd="0" presId="urn:microsoft.com/office/officeart/2005/8/layout/list1"/>
    <dgm:cxn modelId="{6A8B02FA-4EE3-5E49-AAC0-1EC68E450D65}" type="presParOf" srcId="{5B16EB02-1B72-C041-A513-403231FB6930}" destId="{74801341-360F-FC46-9926-1AB2C1903E0E}" srcOrd="1" destOrd="0" presId="urn:microsoft.com/office/officeart/2005/8/layout/list1"/>
    <dgm:cxn modelId="{1A4B83C5-8B8C-7241-AB47-F5DE794628A4}" type="presParOf" srcId="{BAD3BFEA-7BC2-4B41-A770-A551AB353F57}" destId="{6FA3BDC4-E7BF-0B43-9162-88BC31F1B208}" srcOrd="17" destOrd="0" presId="urn:microsoft.com/office/officeart/2005/8/layout/list1"/>
    <dgm:cxn modelId="{21A46926-FE0D-914F-85CA-54ED23934948}" type="presParOf" srcId="{BAD3BFEA-7BC2-4B41-A770-A551AB353F57}" destId="{E1959602-AF1B-9143-8B80-31D460482970}" srcOrd="18" destOrd="0" presId="urn:microsoft.com/office/officeart/2005/8/layout/list1"/>
    <dgm:cxn modelId="{2B925344-DFC7-D542-98DB-90505F42D95B}" type="presParOf" srcId="{BAD3BFEA-7BC2-4B41-A770-A551AB353F57}" destId="{06A55592-2F9D-1B41-8A14-0FFCF1F82A03}" srcOrd="19" destOrd="0" presId="urn:microsoft.com/office/officeart/2005/8/layout/list1"/>
    <dgm:cxn modelId="{5B8906B8-D8A5-7748-8F4D-871F3F81CEE0}" type="presParOf" srcId="{BAD3BFEA-7BC2-4B41-A770-A551AB353F57}" destId="{8264C78A-24C2-3042-9E19-578DB9EF3930}" srcOrd="20" destOrd="0" presId="urn:microsoft.com/office/officeart/2005/8/layout/list1"/>
    <dgm:cxn modelId="{E221914E-4790-6C4C-BBEB-DF840A2DCE11}" type="presParOf" srcId="{8264C78A-24C2-3042-9E19-578DB9EF3930}" destId="{FF3C2488-8085-9B49-AF38-503A9F5F19EE}" srcOrd="0" destOrd="0" presId="urn:microsoft.com/office/officeart/2005/8/layout/list1"/>
    <dgm:cxn modelId="{8CE4139D-665B-AE47-8D20-27677BD92835}" type="presParOf" srcId="{8264C78A-24C2-3042-9E19-578DB9EF3930}" destId="{3FB95DBE-7FE4-3544-A118-E087D0052EB0}" srcOrd="1" destOrd="0" presId="urn:microsoft.com/office/officeart/2005/8/layout/list1"/>
    <dgm:cxn modelId="{AAAA3F93-8F41-2940-9E30-2B0A557E3D9F}" type="presParOf" srcId="{BAD3BFEA-7BC2-4B41-A770-A551AB353F57}" destId="{1ED133DE-9424-5F44-BAE3-1F790143E6A2}" srcOrd="21" destOrd="0" presId="urn:microsoft.com/office/officeart/2005/8/layout/list1"/>
    <dgm:cxn modelId="{CE87892F-2862-8C42-8C3F-6E2F963F6DD2}" type="presParOf" srcId="{BAD3BFEA-7BC2-4B41-A770-A551AB353F57}" destId="{2AC96DA4-B344-4746-952A-D217EBB638A2}" srcOrd="22" destOrd="0" presId="urn:microsoft.com/office/officeart/2005/8/layout/list1"/>
    <dgm:cxn modelId="{0E0A9477-1E4D-C14B-9054-C491120AF46A}" type="presParOf" srcId="{BAD3BFEA-7BC2-4B41-A770-A551AB353F57}" destId="{ADD88FA4-933B-EF48-A2D9-612C81BFEB75}" srcOrd="23" destOrd="0" presId="urn:microsoft.com/office/officeart/2005/8/layout/list1"/>
    <dgm:cxn modelId="{1BF3F4F6-694B-8642-89B6-D10091E13772}" type="presParOf" srcId="{BAD3BFEA-7BC2-4B41-A770-A551AB353F57}" destId="{E40C0419-AB72-DC4D-BCE9-3F956D16247B}" srcOrd="24" destOrd="0" presId="urn:microsoft.com/office/officeart/2005/8/layout/list1"/>
    <dgm:cxn modelId="{52E276C9-8DA9-0542-9309-C2C52438B0C8}" type="presParOf" srcId="{E40C0419-AB72-DC4D-BCE9-3F956D16247B}" destId="{646C2E37-BB30-8B41-BE48-45B15591CB1E}" srcOrd="0" destOrd="0" presId="urn:microsoft.com/office/officeart/2005/8/layout/list1"/>
    <dgm:cxn modelId="{96AB5175-D6EB-2F48-8ABD-D76FC515F0F3}" type="presParOf" srcId="{E40C0419-AB72-DC4D-BCE9-3F956D16247B}" destId="{EF28DC29-E185-4548-A3FC-BEA153A1A695}" srcOrd="1" destOrd="0" presId="urn:microsoft.com/office/officeart/2005/8/layout/list1"/>
    <dgm:cxn modelId="{9FD84083-7CB5-4146-B481-36D89FF7A7CE}" type="presParOf" srcId="{BAD3BFEA-7BC2-4B41-A770-A551AB353F57}" destId="{90464817-9FF0-2840-97CD-F06EFFC75702}" srcOrd="25" destOrd="0" presId="urn:microsoft.com/office/officeart/2005/8/layout/list1"/>
    <dgm:cxn modelId="{4A3A8014-6E8A-2B48-B15C-BB767FCEB6DF}" type="presParOf" srcId="{BAD3BFEA-7BC2-4B41-A770-A551AB353F57}" destId="{7AF14D72-4568-E04E-B6E3-DB14BF9198BF}" srcOrd="26" destOrd="0" presId="urn:microsoft.com/office/officeart/2005/8/layout/list1"/>
    <dgm:cxn modelId="{4D415B3C-9424-FA43-8613-FE1D8EAE7753}" type="presParOf" srcId="{BAD3BFEA-7BC2-4B41-A770-A551AB353F57}" destId="{6250E068-B83E-4D40-B5F4-8D5F3900B047}" srcOrd="27" destOrd="0" presId="urn:microsoft.com/office/officeart/2005/8/layout/list1"/>
    <dgm:cxn modelId="{B0FA5537-4043-3747-8E82-7B01EE6B83DF}" type="presParOf" srcId="{BAD3BFEA-7BC2-4B41-A770-A551AB353F57}" destId="{1263752A-6B09-754D-B705-3E9EAF15D7A8}" srcOrd="28" destOrd="0" presId="urn:microsoft.com/office/officeart/2005/8/layout/list1"/>
    <dgm:cxn modelId="{F8E566C5-99D3-D44F-88F7-61962AF30ACE}" type="presParOf" srcId="{1263752A-6B09-754D-B705-3E9EAF15D7A8}" destId="{653C776E-D1C2-F243-B39D-0411C08304DF}" srcOrd="0" destOrd="0" presId="urn:microsoft.com/office/officeart/2005/8/layout/list1"/>
    <dgm:cxn modelId="{C0D5571C-C783-0F4C-9AF8-C81E0DD04DCB}" type="presParOf" srcId="{1263752A-6B09-754D-B705-3E9EAF15D7A8}" destId="{016116D4-8C5F-AD40-A201-6A0E1839F6B4}" srcOrd="1" destOrd="0" presId="urn:microsoft.com/office/officeart/2005/8/layout/list1"/>
    <dgm:cxn modelId="{8BACD71F-ADC0-D845-9931-3D9082082DC8}" type="presParOf" srcId="{BAD3BFEA-7BC2-4B41-A770-A551AB353F57}" destId="{09D9AEB5-179A-0346-B4A4-1CA4E89D2587}" srcOrd="29" destOrd="0" presId="urn:microsoft.com/office/officeart/2005/8/layout/list1"/>
    <dgm:cxn modelId="{019D2693-4B99-094A-8BBF-C2079EAEFE67}" type="presParOf" srcId="{BAD3BFEA-7BC2-4B41-A770-A551AB353F57}" destId="{22C2EA38-D804-C24C-AB8C-0FD36F3A0F89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B19A2A-41FF-4B6C-B04E-C9D978260F59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2AD8ABC-150C-4E11-B9AC-3B59EAC334A3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Information flood</a:t>
          </a:r>
          <a:endParaRPr lang="en-US" dirty="0">
            <a:latin typeface="Georgia" panose="02040502050405020303" pitchFamily="18" charset="0"/>
          </a:endParaRPr>
        </a:p>
      </dgm:t>
    </dgm:pt>
    <dgm:pt modelId="{CE22A258-31F0-4669-BA69-266AE46592EC}" type="parTrans" cxnId="{2BFCE938-D40E-4D2A-83B5-FC685A9120C0}">
      <dgm:prSet/>
      <dgm:spPr/>
      <dgm:t>
        <a:bodyPr/>
        <a:lstStyle/>
        <a:p>
          <a:endParaRPr lang="en-US"/>
        </a:p>
      </dgm:t>
    </dgm:pt>
    <dgm:pt modelId="{F41B3ADF-85EE-4FEF-9A2F-25BC586893CC}" type="sibTrans" cxnId="{2BFCE938-D40E-4D2A-83B5-FC685A9120C0}">
      <dgm:prSet/>
      <dgm:spPr/>
      <dgm:t>
        <a:bodyPr/>
        <a:lstStyle/>
        <a:p>
          <a:endParaRPr lang="en-US"/>
        </a:p>
      </dgm:t>
    </dgm:pt>
    <dgm:pt modelId="{A0B61BF3-AC8A-41E3-92A1-CA420C46A2B3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Navigate massive amounts of text data</a:t>
          </a:r>
          <a:endParaRPr lang="en-US" dirty="0">
            <a:latin typeface="Georgia" panose="02040502050405020303" pitchFamily="18" charset="0"/>
          </a:endParaRPr>
        </a:p>
      </dgm:t>
    </dgm:pt>
    <dgm:pt modelId="{FAF95529-B3A0-4708-93A3-7C39F6CF77A9}" type="parTrans" cxnId="{A9578B30-4D40-4B09-8981-40E0D702CC14}">
      <dgm:prSet/>
      <dgm:spPr/>
      <dgm:t>
        <a:bodyPr/>
        <a:lstStyle/>
        <a:p>
          <a:endParaRPr lang="en-US"/>
        </a:p>
      </dgm:t>
    </dgm:pt>
    <dgm:pt modelId="{B7B1D6CE-242D-4D9E-8E26-6BFC6A746A90}" type="sibTrans" cxnId="{A9578B30-4D40-4B09-8981-40E0D702CC14}">
      <dgm:prSet/>
      <dgm:spPr/>
      <dgm:t>
        <a:bodyPr/>
        <a:lstStyle/>
        <a:p>
          <a:endParaRPr lang="en-US"/>
        </a:p>
      </dgm:t>
    </dgm:pt>
    <dgm:pt modelId="{F6D76368-25F0-49C2-9EDA-FC64F8B45EA1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Interconnected Internet</a:t>
          </a:r>
          <a:endParaRPr lang="en-US" dirty="0">
            <a:latin typeface="Georgia" panose="02040502050405020303" pitchFamily="18" charset="0"/>
          </a:endParaRPr>
        </a:p>
      </dgm:t>
    </dgm:pt>
    <dgm:pt modelId="{C81C8704-E19D-4359-BAB5-870DC6C082DA}" type="parTrans" cxnId="{4C103416-B32A-4263-ABD4-C3E0725286E6}">
      <dgm:prSet/>
      <dgm:spPr/>
      <dgm:t>
        <a:bodyPr/>
        <a:lstStyle/>
        <a:p>
          <a:endParaRPr lang="en-US"/>
        </a:p>
      </dgm:t>
    </dgm:pt>
    <dgm:pt modelId="{BDE50D11-1F69-44FD-A28C-182701E07E2A}" type="sibTrans" cxnId="{4C103416-B32A-4263-ABD4-C3E0725286E6}">
      <dgm:prSet/>
      <dgm:spPr/>
      <dgm:t>
        <a:bodyPr/>
        <a:lstStyle/>
        <a:p>
          <a:endParaRPr lang="en-US"/>
        </a:p>
      </dgm:t>
    </dgm:pt>
    <dgm:pt modelId="{95D1DC6B-5C80-429A-A768-CD1A37FCBB49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Comprehend content’s meaning rather than just content itself.</a:t>
          </a:r>
          <a:endParaRPr lang="en-US" dirty="0">
            <a:latin typeface="Georgia" panose="02040502050405020303" pitchFamily="18" charset="0"/>
          </a:endParaRPr>
        </a:p>
      </dgm:t>
    </dgm:pt>
    <dgm:pt modelId="{EBEB3E4B-990F-408C-8E3C-F20B2CA459C2}" type="parTrans" cxnId="{EFA9A08D-A0AA-429B-B8A7-3E719131A2A5}">
      <dgm:prSet/>
      <dgm:spPr/>
      <dgm:t>
        <a:bodyPr/>
        <a:lstStyle/>
        <a:p>
          <a:endParaRPr lang="en-US"/>
        </a:p>
      </dgm:t>
    </dgm:pt>
    <dgm:pt modelId="{A6A66293-F416-45DD-94EF-A60372F1A599}" type="sibTrans" cxnId="{EFA9A08D-A0AA-429B-B8A7-3E719131A2A5}">
      <dgm:prSet/>
      <dgm:spPr/>
      <dgm:t>
        <a:bodyPr/>
        <a:lstStyle/>
        <a:p>
          <a:endParaRPr lang="en-US"/>
        </a:p>
      </dgm:t>
    </dgm:pt>
    <dgm:pt modelId="{866B5FCD-2F41-4473-9AAA-CE20C4296AA8}">
      <dgm:prSet/>
      <dgm:spPr/>
      <dgm:t>
        <a:bodyPr/>
        <a:lstStyle/>
        <a:p>
          <a:pPr>
            <a:defRPr b="1"/>
          </a:pPr>
          <a:r>
            <a:rPr lang="en-US" b="1">
              <a:latin typeface="Georgia" panose="02040502050405020303" pitchFamily="18" charset="0"/>
            </a:rPr>
            <a:t>Personalized </a:t>
          </a:r>
          <a:r>
            <a:rPr lang="en-US" b="1" i="0">
              <a:latin typeface="Georgia" panose="02040502050405020303" pitchFamily="18" charset="0"/>
            </a:rPr>
            <a:t>Content</a:t>
          </a:r>
          <a:endParaRPr lang="en-US">
            <a:latin typeface="Georgia" panose="02040502050405020303" pitchFamily="18" charset="0"/>
          </a:endParaRPr>
        </a:p>
      </dgm:t>
    </dgm:pt>
    <dgm:pt modelId="{C9C4CF2A-C12C-4C5F-A283-E1B9320D3764}" type="parTrans" cxnId="{2626BBAD-997F-4B47-9497-FB2492C2E4AD}">
      <dgm:prSet/>
      <dgm:spPr/>
      <dgm:t>
        <a:bodyPr/>
        <a:lstStyle/>
        <a:p>
          <a:endParaRPr lang="en-US"/>
        </a:p>
      </dgm:t>
    </dgm:pt>
    <dgm:pt modelId="{36D2BB04-5BEB-4492-97B2-471A732A71A0}" type="sibTrans" cxnId="{2626BBAD-997F-4B47-9497-FB2492C2E4AD}">
      <dgm:prSet/>
      <dgm:spPr/>
      <dgm:t>
        <a:bodyPr/>
        <a:lstStyle/>
        <a:p>
          <a:endParaRPr lang="en-US"/>
        </a:p>
      </dgm:t>
    </dgm:pt>
    <dgm:pt modelId="{32AE7999-3CF8-4567-AB1E-A6218FB02F7B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Comprehend user preferences, delivering personalized content</a:t>
          </a:r>
          <a:endParaRPr lang="en-US" dirty="0">
            <a:latin typeface="Georgia" panose="02040502050405020303" pitchFamily="18" charset="0"/>
          </a:endParaRPr>
        </a:p>
      </dgm:t>
    </dgm:pt>
    <dgm:pt modelId="{E60D1448-0899-480F-BD59-EF878AF96905}" type="parTrans" cxnId="{A15468D9-C269-497C-8336-F5D90B9B733A}">
      <dgm:prSet/>
      <dgm:spPr/>
      <dgm:t>
        <a:bodyPr/>
        <a:lstStyle/>
        <a:p>
          <a:endParaRPr lang="en-US"/>
        </a:p>
      </dgm:t>
    </dgm:pt>
    <dgm:pt modelId="{96B826B1-9C68-487B-9576-AD81D0AB0C55}" type="sibTrans" cxnId="{A15468D9-C269-497C-8336-F5D90B9B733A}">
      <dgm:prSet/>
      <dgm:spPr/>
      <dgm:t>
        <a:bodyPr/>
        <a:lstStyle/>
        <a:p>
          <a:endParaRPr lang="en-US"/>
        </a:p>
      </dgm:t>
    </dgm:pt>
    <dgm:pt modelId="{FEDE8A27-C16A-4E0F-873A-AB24210FA3EB}">
      <dgm:prSet/>
      <dgm:spPr/>
      <dgm:t>
        <a:bodyPr/>
        <a:lstStyle/>
        <a:p>
          <a:pPr>
            <a:defRPr b="1"/>
          </a:pPr>
          <a:r>
            <a:rPr lang="en-US" b="1" i="0">
              <a:latin typeface="Georgia" panose="02040502050405020303" pitchFamily="18" charset="0"/>
            </a:rPr>
            <a:t>Advancing AI with Text</a:t>
          </a:r>
          <a:r>
            <a:rPr lang="en-US" b="0" i="0">
              <a:latin typeface="Georgia" panose="02040502050405020303" pitchFamily="18" charset="0"/>
            </a:rPr>
            <a:t>: </a:t>
          </a:r>
          <a:endParaRPr lang="en-US">
            <a:latin typeface="Georgia" panose="02040502050405020303" pitchFamily="18" charset="0"/>
          </a:endParaRPr>
        </a:p>
      </dgm:t>
    </dgm:pt>
    <dgm:pt modelId="{32F7F935-6AD2-4963-BA7B-ED121006D333}" type="parTrans" cxnId="{2FA3838C-39A3-46B5-A227-910E7436F322}">
      <dgm:prSet/>
      <dgm:spPr/>
      <dgm:t>
        <a:bodyPr/>
        <a:lstStyle/>
        <a:p>
          <a:endParaRPr lang="en-US"/>
        </a:p>
      </dgm:t>
    </dgm:pt>
    <dgm:pt modelId="{AB89B3A6-1A1E-41A5-903C-B53D1935559A}" type="sibTrans" cxnId="{2FA3838C-39A3-46B5-A227-910E7436F322}">
      <dgm:prSet/>
      <dgm:spPr/>
      <dgm:t>
        <a:bodyPr/>
        <a:lstStyle/>
        <a:p>
          <a:endParaRPr lang="en-US"/>
        </a:p>
      </dgm:t>
    </dgm:pt>
    <dgm:pt modelId="{ABD8B2F5-F35D-49E6-B0DD-E1A0D85173DE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Train ML algorithms , chatbots, automated customer service </a:t>
          </a:r>
          <a:endParaRPr lang="en-US" dirty="0">
            <a:latin typeface="Georgia" panose="02040502050405020303" pitchFamily="18" charset="0"/>
          </a:endParaRPr>
        </a:p>
      </dgm:t>
    </dgm:pt>
    <dgm:pt modelId="{AF5E5F6F-F853-4D5B-9D99-91C73E696B71}" type="parTrans" cxnId="{878CE9FC-A32D-444A-A541-384DCE2C44A7}">
      <dgm:prSet/>
      <dgm:spPr/>
      <dgm:t>
        <a:bodyPr/>
        <a:lstStyle/>
        <a:p>
          <a:endParaRPr lang="en-US"/>
        </a:p>
      </dgm:t>
    </dgm:pt>
    <dgm:pt modelId="{5092672A-8300-4455-A841-13E66DCB6DFE}" type="sibTrans" cxnId="{878CE9FC-A32D-444A-A541-384DCE2C44A7}">
      <dgm:prSet/>
      <dgm:spPr/>
      <dgm:t>
        <a:bodyPr/>
        <a:lstStyle/>
        <a:p>
          <a:endParaRPr lang="en-US"/>
        </a:p>
      </dgm:t>
    </dgm:pt>
    <dgm:pt modelId="{23B36AA6-4A64-AC47-8023-8AE728B83963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Web Search</a:t>
          </a:r>
          <a:endParaRPr lang="en-US" dirty="0">
            <a:latin typeface="Georgia" panose="02040502050405020303" pitchFamily="18" charset="0"/>
          </a:endParaRPr>
        </a:p>
      </dgm:t>
    </dgm:pt>
    <dgm:pt modelId="{E8CC4297-8CBF-9C45-95DA-0D520B575320}" type="parTrans" cxnId="{669CFA56-58EF-0C43-ABFB-86A6BF44C33C}">
      <dgm:prSet/>
      <dgm:spPr/>
      <dgm:t>
        <a:bodyPr/>
        <a:lstStyle/>
        <a:p>
          <a:endParaRPr lang="en-US"/>
        </a:p>
      </dgm:t>
    </dgm:pt>
    <dgm:pt modelId="{07F19231-0E62-B748-A7E5-AC14ADAB5BE6}" type="sibTrans" cxnId="{669CFA56-58EF-0C43-ABFB-86A6BF44C33C}">
      <dgm:prSet/>
      <dgm:spPr/>
      <dgm:t>
        <a:bodyPr/>
        <a:lstStyle/>
        <a:p>
          <a:endParaRPr lang="en-US"/>
        </a:p>
      </dgm:t>
    </dgm:pt>
    <dgm:pt modelId="{9813F02D-66C8-A34B-AEDA-3ABD1CD4E10E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Power algorithms behind search engines</a:t>
          </a:r>
          <a:endParaRPr lang="en-US" dirty="0"/>
        </a:p>
      </dgm:t>
    </dgm:pt>
    <dgm:pt modelId="{119E1BD9-F86B-8E4F-ADF9-684DF1AAF2E1}" type="parTrans" cxnId="{D41FDF7A-B4FA-E64F-933D-77CF0C06540E}">
      <dgm:prSet/>
      <dgm:spPr/>
      <dgm:t>
        <a:bodyPr/>
        <a:lstStyle/>
        <a:p>
          <a:endParaRPr lang="en-US"/>
        </a:p>
      </dgm:t>
    </dgm:pt>
    <dgm:pt modelId="{C95CCAF2-FF5A-4C40-B666-7042ABF84381}" type="sibTrans" cxnId="{D41FDF7A-B4FA-E64F-933D-77CF0C06540E}">
      <dgm:prSet/>
      <dgm:spPr/>
      <dgm:t>
        <a:bodyPr/>
        <a:lstStyle/>
        <a:p>
          <a:endParaRPr lang="en-US"/>
        </a:p>
      </dgm:t>
    </dgm:pt>
    <dgm:pt modelId="{365D4221-3730-2240-84A4-20C0705B36AA}" type="pres">
      <dgm:prSet presAssocID="{52B19A2A-41FF-4B6C-B04E-C9D978260F59}" presName="Name0" presStyleCnt="0">
        <dgm:presLayoutVars>
          <dgm:dir/>
          <dgm:animLvl val="lvl"/>
          <dgm:resizeHandles val="exact"/>
        </dgm:presLayoutVars>
      </dgm:prSet>
      <dgm:spPr/>
    </dgm:pt>
    <dgm:pt modelId="{529A48D7-45FB-B44A-BCCA-BF20989A3721}" type="pres">
      <dgm:prSet presAssocID="{FEDE8A27-C16A-4E0F-873A-AB24210FA3EB}" presName="boxAndChildren" presStyleCnt="0"/>
      <dgm:spPr/>
    </dgm:pt>
    <dgm:pt modelId="{5582FB8C-F2A6-EC43-B096-95F0DFC64924}" type="pres">
      <dgm:prSet presAssocID="{FEDE8A27-C16A-4E0F-873A-AB24210FA3EB}" presName="parentTextBox" presStyleLbl="alignNode1" presStyleIdx="0" presStyleCnt="5"/>
      <dgm:spPr/>
    </dgm:pt>
    <dgm:pt modelId="{9006FC08-3BC1-6B4C-80A4-18C568D25112}" type="pres">
      <dgm:prSet presAssocID="{FEDE8A27-C16A-4E0F-873A-AB24210FA3EB}" presName="descendantBox" presStyleLbl="bgAccFollowNode1" presStyleIdx="0" presStyleCnt="5"/>
      <dgm:spPr/>
    </dgm:pt>
    <dgm:pt modelId="{72866AE1-5443-754D-BB45-DC6EE3C8FFB8}" type="pres">
      <dgm:prSet presAssocID="{36D2BB04-5BEB-4492-97B2-471A732A71A0}" presName="sp" presStyleCnt="0"/>
      <dgm:spPr/>
    </dgm:pt>
    <dgm:pt modelId="{88ADEA8D-BA16-774D-B470-33CDA1DFFB39}" type="pres">
      <dgm:prSet presAssocID="{866B5FCD-2F41-4473-9AAA-CE20C4296AA8}" presName="arrowAndChildren" presStyleCnt="0"/>
      <dgm:spPr/>
    </dgm:pt>
    <dgm:pt modelId="{05B07A7C-BAF9-654B-AC5A-D00FA7F388A8}" type="pres">
      <dgm:prSet presAssocID="{866B5FCD-2F41-4473-9AAA-CE20C4296AA8}" presName="parentTextArrow" presStyleLbl="node1" presStyleIdx="0" presStyleCnt="0"/>
      <dgm:spPr/>
    </dgm:pt>
    <dgm:pt modelId="{14D03D49-60A7-5344-AA7E-D525E49D537B}" type="pres">
      <dgm:prSet presAssocID="{866B5FCD-2F41-4473-9AAA-CE20C4296AA8}" presName="arrow" presStyleLbl="alignNode1" presStyleIdx="1" presStyleCnt="5"/>
      <dgm:spPr/>
    </dgm:pt>
    <dgm:pt modelId="{6F5695D9-7011-6043-96C3-4A50C2924CF8}" type="pres">
      <dgm:prSet presAssocID="{866B5FCD-2F41-4473-9AAA-CE20C4296AA8}" presName="descendantArrow" presStyleLbl="bgAccFollowNode1" presStyleIdx="1" presStyleCnt="5"/>
      <dgm:spPr/>
    </dgm:pt>
    <dgm:pt modelId="{B05E6586-6C97-6B43-8C43-1E5A4D2E87E6}" type="pres">
      <dgm:prSet presAssocID="{BDE50D11-1F69-44FD-A28C-182701E07E2A}" presName="sp" presStyleCnt="0"/>
      <dgm:spPr/>
    </dgm:pt>
    <dgm:pt modelId="{1EE32277-D313-4149-8F52-174544AEB657}" type="pres">
      <dgm:prSet presAssocID="{F6D76368-25F0-49C2-9EDA-FC64F8B45EA1}" presName="arrowAndChildren" presStyleCnt="0"/>
      <dgm:spPr/>
    </dgm:pt>
    <dgm:pt modelId="{B78A65B2-6FB2-234B-B752-3FD0567BF0F7}" type="pres">
      <dgm:prSet presAssocID="{F6D76368-25F0-49C2-9EDA-FC64F8B45EA1}" presName="parentTextArrow" presStyleLbl="node1" presStyleIdx="0" presStyleCnt="0"/>
      <dgm:spPr/>
    </dgm:pt>
    <dgm:pt modelId="{6E180D26-784C-A648-9983-BCD75505F7DF}" type="pres">
      <dgm:prSet presAssocID="{F6D76368-25F0-49C2-9EDA-FC64F8B45EA1}" presName="arrow" presStyleLbl="alignNode1" presStyleIdx="2" presStyleCnt="5"/>
      <dgm:spPr/>
    </dgm:pt>
    <dgm:pt modelId="{4FB42536-B626-804E-9298-3FB64A9A9F65}" type="pres">
      <dgm:prSet presAssocID="{F6D76368-25F0-49C2-9EDA-FC64F8B45EA1}" presName="descendantArrow" presStyleLbl="bgAccFollowNode1" presStyleIdx="2" presStyleCnt="5"/>
      <dgm:spPr/>
    </dgm:pt>
    <dgm:pt modelId="{73192562-A7B0-3944-8D48-63230D8AF7FF}" type="pres">
      <dgm:prSet presAssocID="{07F19231-0E62-B748-A7E5-AC14ADAB5BE6}" presName="sp" presStyleCnt="0"/>
      <dgm:spPr/>
    </dgm:pt>
    <dgm:pt modelId="{A291850B-B5BE-F247-B54D-23CF35DA9BB6}" type="pres">
      <dgm:prSet presAssocID="{23B36AA6-4A64-AC47-8023-8AE728B83963}" presName="arrowAndChildren" presStyleCnt="0"/>
      <dgm:spPr/>
    </dgm:pt>
    <dgm:pt modelId="{5D95767B-816B-F144-957F-176CA69CABF8}" type="pres">
      <dgm:prSet presAssocID="{23B36AA6-4A64-AC47-8023-8AE728B83963}" presName="parentTextArrow" presStyleLbl="node1" presStyleIdx="0" presStyleCnt="0"/>
      <dgm:spPr/>
    </dgm:pt>
    <dgm:pt modelId="{28E06A30-C5C7-634B-8011-9B96FB43ECF1}" type="pres">
      <dgm:prSet presAssocID="{23B36AA6-4A64-AC47-8023-8AE728B83963}" presName="arrow" presStyleLbl="alignNode1" presStyleIdx="3" presStyleCnt="5"/>
      <dgm:spPr/>
    </dgm:pt>
    <dgm:pt modelId="{E0052FE1-4746-0B4C-8796-6A044173E315}" type="pres">
      <dgm:prSet presAssocID="{23B36AA6-4A64-AC47-8023-8AE728B83963}" presName="descendantArrow" presStyleLbl="bgAccFollowNode1" presStyleIdx="3" presStyleCnt="5"/>
      <dgm:spPr/>
    </dgm:pt>
    <dgm:pt modelId="{5BCC8797-0C06-CD44-A2BB-32BFC84ADA77}" type="pres">
      <dgm:prSet presAssocID="{F41B3ADF-85EE-4FEF-9A2F-25BC586893CC}" presName="sp" presStyleCnt="0"/>
      <dgm:spPr/>
    </dgm:pt>
    <dgm:pt modelId="{837E5A7C-B231-364F-812F-16C70B15CF13}" type="pres">
      <dgm:prSet presAssocID="{72AD8ABC-150C-4E11-B9AC-3B59EAC334A3}" presName="arrowAndChildren" presStyleCnt="0"/>
      <dgm:spPr/>
    </dgm:pt>
    <dgm:pt modelId="{12A19D46-29FB-8142-AA26-77DEF5C6D318}" type="pres">
      <dgm:prSet presAssocID="{72AD8ABC-150C-4E11-B9AC-3B59EAC334A3}" presName="parentTextArrow" presStyleLbl="node1" presStyleIdx="0" presStyleCnt="0"/>
      <dgm:spPr/>
    </dgm:pt>
    <dgm:pt modelId="{E5FF0484-E336-D44F-812B-30B92726E504}" type="pres">
      <dgm:prSet presAssocID="{72AD8ABC-150C-4E11-B9AC-3B59EAC334A3}" presName="arrow" presStyleLbl="alignNode1" presStyleIdx="4" presStyleCnt="5"/>
      <dgm:spPr/>
    </dgm:pt>
    <dgm:pt modelId="{46E1AC5F-4C15-CF4B-B8EC-EB71181D73B9}" type="pres">
      <dgm:prSet presAssocID="{72AD8ABC-150C-4E11-B9AC-3B59EAC334A3}" presName="descendantArrow" presStyleLbl="bgAccFollowNode1" presStyleIdx="4" presStyleCnt="5"/>
      <dgm:spPr/>
    </dgm:pt>
  </dgm:ptLst>
  <dgm:cxnLst>
    <dgm:cxn modelId="{58691302-7610-C743-9273-0AA21C5673D9}" type="presOf" srcId="{ABD8B2F5-F35D-49E6-B0DD-E1A0D85173DE}" destId="{9006FC08-3BC1-6B4C-80A4-18C568D25112}" srcOrd="0" destOrd="0" presId="urn:microsoft.com/office/officeart/2016/7/layout/VerticalDownArrowProcess"/>
    <dgm:cxn modelId="{BA3A240D-9D0D-A244-937F-5BC51A305AE2}" type="presOf" srcId="{F6D76368-25F0-49C2-9EDA-FC64F8B45EA1}" destId="{B78A65B2-6FB2-234B-B752-3FD0567BF0F7}" srcOrd="0" destOrd="0" presId="urn:microsoft.com/office/officeart/2016/7/layout/VerticalDownArrowProcess"/>
    <dgm:cxn modelId="{4C103416-B32A-4263-ABD4-C3E0725286E6}" srcId="{52B19A2A-41FF-4B6C-B04E-C9D978260F59}" destId="{F6D76368-25F0-49C2-9EDA-FC64F8B45EA1}" srcOrd="2" destOrd="0" parTransId="{C81C8704-E19D-4359-BAB5-870DC6C082DA}" sibTransId="{BDE50D11-1F69-44FD-A28C-182701E07E2A}"/>
    <dgm:cxn modelId="{6B34E624-5B1B-8E4F-82A6-B85B301690B6}" type="presOf" srcId="{9813F02D-66C8-A34B-AEDA-3ABD1CD4E10E}" destId="{E0052FE1-4746-0B4C-8796-6A044173E315}" srcOrd="0" destOrd="0" presId="urn:microsoft.com/office/officeart/2016/7/layout/VerticalDownArrowProcess"/>
    <dgm:cxn modelId="{A9578B30-4D40-4B09-8981-40E0D702CC14}" srcId="{72AD8ABC-150C-4E11-B9AC-3B59EAC334A3}" destId="{A0B61BF3-AC8A-41E3-92A1-CA420C46A2B3}" srcOrd="0" destOrd="0" parTransId="{FAF95529-B3A0-4708-93A3-7C39F6CF77A9}" sibTransId="{B7B1D6CE-242D-4D9E-8E26-6BFC6A746A90}"/>
    <dgm:cxn modelId="{2BFCE938-D40E-4D2A-83B5-FC685A9120C0}" srcId="{52B19A2A-41FF-4B6C-B04E-C9D978260F59}" destId="{72AD8ABC-150C-4E11-B9AC-3B59EAC334A3}" srcOrd="0" destOrd="0" parTransId="{CE22A258-31F0-4669-BA69-266AE46592EC}" sibTransId="{F41B3ADF-85EE-4FEF-9A2F-25BC586893CC}"/>
    <dgm:cxn modelId="{C0530539-1638-2C46-B98C-E453684C7CA2}" type="presOf" srcId="{866B5FCD-2F41-4473-9AAA-CE20C4296AA8}" destId="{14D03D49-60A7-5344-AA7E-D525E49D537B}" srcOrd="1" destOrd="0" presId="urn:microsoft.com/office/officeart/2016/7/layout/VerticalDownArrowProcess"/>
    <dgm:cxn modelId="{669CFA56-58EF-0C43-ABFB-86A6BF44C33C}" srcId="{52B19A2A-41FF-4B6C-B04E-C9D978260F59}" destId="{23B36AA6-4A64-AC47-8023-8AE728B83963}" srcOrd="1" destOrd="0" parTransId="{E8CC4297-8CBF-9C45-95DA-0D520B575320}" sibTransId="{07F19231-0E62-B748-A7E5-AC14ADAB5BE6}"/>
    <dgm:cxn modelId="{A282E675-FA8E-4144-80B8-0CCF96E0F31A}" type="presOf" srcId="{866B5FCD-2F41-4473-9AAA-CE20C4296AA8}" destId="{05B07A7C-BAF9-654B-AC5A-D00FA7F388A8}" srcOrd="0" destOrd="0" presId="urn:microsoft.com/office/officeart/2016/7/layout/VerticalDownArrowProcess"/>
    <dgm:cxn modelId="{D41FDF7A-B4FA-E64F-933D-77CF0C06540E}" srcId="{23B36AA6-4A64-AC47-8023-8AE728B83963}" destId="{9813F02D-66C8-A34B-AEDA-3ABD1CD4E10E}" srcOrd="0" destOrd="0" parTransId="{119E1BD9-F86B-8E4F-ADF9-684DF1AAF2E1}" sibTransId="{C95CCAF2-FF5A-4C40-B666-7042ABF84381}"/>
    <dgm:cxn modelId="{409FA47D-0D8F-5141-A2B6-78E04F02E099}" type="presOf" srcId="{FEDE8A27-C16A-4E0F-873A-AB24210FA3EB}" destId="{5582FB8C-F2A6-EC43-B096-95F0DFC64924}" srcOrd="0" destOrd="0" presId="urn:microsoft.com/office/officeart/2016/7/layout/VerticalDownArrowProcess"/>
    <dgm:cxn modelId="{BBBCAF8B-6B1C-664C-9DD1-75E4CC408644}" type="presOf" srcId="{72AD8ABC-150C-4E11-B9AC-3B59EAC334A3}" destId="{E5FF0484-E336-D44F-812B-30B92726E504}" srcOrd="1" destOrd="0" presId="urn:microsoft.com/office/officeart/2016/7/layout/VerticalDownArrowProcess"/>
    <dgm:cxn modelId="{2FA3838C-39A3-46B5-A227-910E7436F322}" srcId="{52B19A2A-41FF-4B6C-B04E-C9D978260F59}" destId="{FEDE8A27-C16A-4E0F-873A-AB24210FA3EB}" srcOrd="4" destOrd="0" parTransId="{32F7F935-6AD2-4963-BA7B-ED121006D333}" sibTransId="{AB89B3A6-1A1E-41A5-903C-B53D1935559A}"/>
    <dgm:cxn modelId="{EFA9A08D-A0AA-429B-B8A7-3E719131A2A5}" srcId="{F6D76368-25F0-49C2-9EDA-FC64F8B45EA1}" destId="{95D1DC6B-5C80-429A-A768-CD1A37FCBB49}" srcOrd="0" destOrd="0" parTransId="{EBEB3E4B-990F-408C-8E3C-F20B2CA459C2}" sibTransId="{A6A66293-F416-45DD-94EF-A60372F1A599}"/>
    <dgm:cxn modelId="{B8C6149A-5401-894D-908F-FD990CEC1D40}" type="presOf" srcId="{32AE7999-3CF8-4567-AB1E-A6218FB02F7B}" destId="{6F5695D9-7011-6043-96C3-4A50C2924CF8}" srcOrd="0" destOrd="0" presId="urn:microsoft.com/office/officeart/2016/7/layout/VerticalDownArrowProcess"/>
    <dgm:cxn modelId="{358B6EAA-EDD6-184F-A4E3-39651182872E}" type="presOf" srcId="{95D1DC6B-5C80-429A-A768-CD1A37FCBB49}" destId="{4FB42536-B626-804E-9298-3FB64A9A9F65}" srcOrd="0" destOrd="0" presId="urn:microsoft.com/office/officeart/2016/7/layout/VerticalDownArrowProcess"/>
    <dgm:cxn modelId="{2626BBAD-997F-4B47-9497-FB2492C2E4AD}" srcId="{52B19A2A-41FF-4B6C-B04E-C9D978260F59}" destId="{866B5FCD-2F41-4473-9AAA-CE20C4296AA8}" srcOrd="3" destOrd="0" parTransId="{C9C4CF2A-C12C-4C5F-A283-E1B9320D3764}" sibTransId="{36D2BB04-5BEB-4492-97B2-471A732A71A0}"/>
    <dgm:cxn modelId="{81B19BB9-5E1B-6D4F-B139-96EAB66E6ED4}" type="presOf" srcId="{52B19A2A-41FF-4B6C-B04E-C9D978260F59}" destId="{365D4221-3730-2240-84A4-20C0705B36AA}" srcOrd="0" destOrd="0" presId="urn:microsoft.com/office/officeart/2016/7/layout/VerticalDownArrowProcess"/>
    <dgm:cxn modelId="{5EEF35BC-2199-7D4E-82C8-8951FA370613}" type="presOf" srcId="{F6D76368-25F0-49C2-9EDA-FC64F8B45EA1}" destId="{6E180D26-784C-A648-9983-BCD75505F7DF}" srcOrd="1" destOrd="0" presId="urn:microsoft.com/office/officeart/2016/7/layout/VerticalDownArrowProcess"/>
    <dgm:cxn modelId="{079686CE-42A0-9B4A-A395-307862A9D7A8}" type="presOf" srcId="{23B36AA6-4A64-AC47-8023-8AE728B83963}" destId="{28E06A30-C5C7-634B-8011-9B96FB43ECF1}" srcOrd="1" destOrd="0" presId="urn:microsoft.com/office/officeart/2016/7/layout/VerticalDownArrowProcess"/>
    <dgm:cxn modelId="{A15468D9-C269-497C-8336-F5D90B9B733A}" srcId="{866B5FCD-2F41-4473-9AAA-CE20C4296AA8}" destId="{32AE7999-3CF8-4567-AB1E-A6218FB02F7B}" srcOrd="0" destOrd="0" parTransId="{E60D1448-0899-480F-BD59-EF878AF96905}" sibTransId="{96B826B1-9C68-487B-9576-AD81D0AB0C55}"/>
    <dgm:cxn modelId="{6444C7E2-BFDE-A748-9B24-79DF7D8AC347}" type="presOf" srcId="{23B36AA6-4A64-AC47-8023-8AE728B83963}" destId="{5D95767B-816B-F144-957F-176CA69CABF8}" srcOrd="0" destOrd="0" presId="urn:microsoft.com/office/officeart/2016/7/layout/VerticalDownArrowProcess"/>
    <dgm:cxn modelId="{CB83F4E8-2AAE-EB4F-A526-BA5987336B46}" type="presOf" srcId="{A0B61BF3-AC8A-41E3-92A1-CA420C46A2B3}" destId="{46E1AC5F-4C15-CF4B-B8EC-EB71181D73B9}" srcOrd="0" destOrd="0" presId="urn:microsoft.com/office/officeart/2016/7/layout/VerticalDownArrowProcess"/>
    <dgm:cxn modelId="{878CE9FC-A32D-444A-A541-384DCE2C44A7}" srcId="{FEDE8A27-C16A-4E0F-873A-AB24210FA3EB}" destId="{ABD8B2F5-F35D-49E6-B0DD-E1A0D85173DE}" srcOrd="0" destOrd="0" parTransId="{AF5E5F6F-F853-4D5B-9D99-91C73E696B71}" sibTransId="{5092672A-8300-4455-A841-13E66DCB6DFE}"/>
    <dgm:cxn modelId="{73D226FE-C511-A848-A0EC-B3B88262F3E6}" type="presOf" srcId="{72AD8ABC-150C-4E11-B9AC-3B59EAC334A3}" destId="{12A19D46-29FB-8142-AA26-77DEF5C6D318}" srcOrd="0" destOrd="0" presId="urn:microsoft.com/office/officeart/2016/7/layout/VerticalDownArrowProcess"/>
    <dgm:cxn modelId="{AFA6DFBB-786B-F948-BF69-D7F594D86866}" type="presParOf" srcId="{365D4221-3730-2240-84A4-20C0705B36AA}" destId="{529A48D7-45FB-B44A-BCCA-BF20989A3721}" srcOrd="0" destOrd="0" presId="urn:microsoft.com/office/officeart/2016/7/layout/VerticalDownArrowProcess"/>
    <dgm:cxn modelId="{8B08BCB1-7106-124D-84F6-8C9A31F1E298}" type="presParOf" srcId="{529A48D7-45FB-B44A-BCCA-BF20989A3721}" destId="{5582FB8C-F2A6-EC43-B096-95F0DFC64924}" srcOrd="0" destOrd="0" presId="urn:microsoft.com/office/officeart/2016/7/layout/VerticalDownArrowProcess"/>
    <dgm:cxn modelId="{F3796C3F-CC28-054C-B823-41D1268F5E30}" type="presParOf" srcId="{529A48D7-45FB-B44A-BCCA-BF20989A3721}" destId="{9006FC08-3BC1-6B4C-80A4-18C568D25112}" srcOrd="1" destOrd="0" presId="urn:microsoft.com/office/officeart/2016/7/layout/VerticalDownArrowProcess"/>
    <dgm:cxn modelId="{BECD20E1-B225-A44C-AC52-D49D2BF4679E}" type="presParOf" srcId="{365D4221-3730-2240-84A4-20C0705B36AA}" destId="{72866AE1-5443-754D-BB45-DC6EE3C8FFB8}" srcOrd="1" destOrd="0" presId="urn:microsoft.com/office/officeart/2016/7/layout/VerticalDownArrowProcess"/>
    <dgm:cxn modelId="{3A640ABE-30AA-BA4C-B60C-7AE91B5E4BCD}" type="presParOf" srcId="{365D4221-3730-2240-84A4-20C0705B36AA}" destId="{88ADEA8D-BA16-774D-B470-33CDA1DFFB39}" srcOrd="2" destOrd="0" presId="urn:microsoft.com/office/officeart/2016/7/layout/VerticalDownArrowProcess"/>
    <dgm:cxn modelId="{7FCE10BB-EDCF-894D-B638-DE1A253743DB}" type="presParOf" srcId="{88ADEA8D-BA16-774D-B470-33CDA1DFFB39}" destId="{05B07A7C-BAF9-654B-AC5A-D00FA7F388A8}" srcOrd="0" destOrd="0" presId="urn:microsoft.com/office/officeart/2016/7/layout/VerticalDownArrowProcess"/>
    <dgm:cxn modelId="{E87B9AE5-D4A1-BC43-A6E8-19F8500AFD44}" type="presParOf" srcId="{88ADEA8D-BA16-774D-B470-33CDA1DFFB39}" destId="{14D03D49-60A7-5344-AA7E-D525E49D537B}" srcOrd="1" destOrd="0" presId="urn:microsoft.com/office/officeart/2016/7/layout/VerticalDownArrowProcess"/>
    <dgm:cxn modelId="{E8725B99-6F5B-7544-AFD7-3D6981D104BB}" type="presParOf" srcId="{88ADEA8D-BA16-774D-B470-33CDA1DFFB39}" destId="{6F5695D9-7011-6043-96C3-4A50C2924CF8}" srcOrd="2" destOrd="0" presId="urn:microsoft.com/office/officeart/2016/7/layout/VerticalDownArrowProcess"/>
    <dgm:cxn modelId="{DCCEB109-2D0B-9F46-9FBB-720F6D77304C}" type="presParOf" srcId="{365D4221-3730-2240-84A4-20C0705B36AA}" destId="{B05E6586-6C97-6B43-8C43-1E5A4D2E87E6}" srcOrd="3" destOrd="0" presId="urn:microsoft.com/office/officeart/2016/7/layout/VerticalDownArrowProcess"/>
    <dgm:cxn modelId="{ADCDDD15-2AD9-A943-9960-4A9B3FE308E0}" type="presParOf" srcId="{365D4221-3730-2240-84A4-20C0705B36AA}" destId="{1EE32277-D313-4149-8F52-174544AEB657}" srcOrd="4" destOrd="0" presId="urn:microsoft.com/office/officeart/2016/7/layout/VerticalDownArrowProcess"/>
    <dgm:cxn modelId="{9D047FF0-9442-834C-903C-E91FB97CDE0D}" type="presParOf" srcId="{1EE32277-D313-4149-8F52-174544AEB657}" destId="{B78A65B2-6FB2-234B-B752-3FD0567BF0F7}" srcOrd="0" destOrd="0" presId="urn:microsoft.com/office/officeart/2016/7/layout/VerticalDownArrowProcess"/>
    <dgm:cxn modelId="{CE4649C9-FEE1-F84A-84EC-3BF11251360A}" type="presParOf" srcId="{1EE32277-D313-4149-8F52-174544AEB657}" destId="{6E180D26-784C-A648-9983-BCD75505F7DF}" srcOrd="1" destOrd="0" presId="urn:microsoft.com/office/officeart/2016/7/layout/VerticalDownArrowProcess"/>
    <dgm:cxn modelId="{0973C7F0-4708-AA4F-A9D2-D04FBFC8FD9F}" type="presParOf" srcId="{1EE32277-D313-4149-8F52-174544AEB657}" destId="{4FB42536-B626-804E-9298-3FB64A9A9F65}" srcOrd="2" destOrd="0" presId="urn:microsoft.com/office/officeart/2016/7/layout/VerticalDownArrowProcess"/>
    <dgm:cxn modelId="{BC051928-1C2B-1C49-AC7E-40C026B531A7}" type="presParOf" srcId="{365D4221-3730-2240-84A4-20C0705B36AA}" destId="{73192562-A7B0-3944-8D48-63230D8AF7FF}" srcOrd="5" destOrd="0" presId="urn:microsoft.com/office/officeart/2016/7/layout/VerticalDownArrowProcess"/>
    <dgm:cxn modelId="{CC494406-D9AE-4A4B-801C-E2C6284AD24B}" type="presParOf" srcId="{365D4221-3730-2240-84A4-20C0705B36AA}" destId="{A291850B-B5BE-F247-B54D-23CF35DA9BB6}" srcOrd="6" destOrd="0" presId="urn:microsoft.com/office/officeart/2016/7/layout/VerticalDownArrowProcess"/>
    <dgm:cxn modelId="{34325A24-80A8-3542-8FEA-EDF0C2B6C0EF}" type="presParOf" srcId="{A291850B-B5BE-F247-B54D-23CF35DA9BB6}" destId="{5D95767B-816B-F144-957F-176CA69CABF8}" srcOrd="0" destOrd="0" presId="urn:microsoft.com/office/officeart/2016/7/layout/VerticalDownArrowProcess"/>
    <dgm:cxn modelId="{A46D81F7-E467-CD4A-BC35-7DB0A5A4ED05}" type="presParOf" srcId="{A291850B-B5BE-F247-B54D-23CF35DA9BB6}" destId="{28E06A30-C5C7-634B-8011-9B96FB43ECF1}" srcOrd="1" destOrd="0" presId="urn:microsoft.com/office/officeart/2016/7/layout/VerticalDownArrowProcess"/>
    <dgm:cxn modelId="{5AF9E35C-9B15-2240-AB0A-EAB2895FEACD}" type="presParOf" srcId="{A291850B-B5BE-F247-B54D-23CF35DA9BB6}" destId="{E0052FE1-4746-0B4C-8796-6A044173E315}" srcOrd="2" destOrd="0" presId="urn:microsoft.com/office/officeart/2016/7/layout/VerticalDownArrowProcess"/>
    <dgm:cxn modelId="{B7DF388A-3ACB-CD4A-ACE0-B94DBEB923FD}" type="presParOf" srcId="{365D4221-3730-2240-84A4-20C0705B36AA}" destId="{5BCC8797-0C06-CD44-A2BB-32BFC84ADA77}" srcOrd="7" destOrd="0" presId="urn:microsoft.com/office/officeart/2016/7/layout/VerticalDownArrowProcess"/>
    <dgm:cxn modelId="{D72AF51D-6CAF-3A4C-84CE-BD2F61293C23}" type="presParOf" srcId="{365D4221-3730-2240-84A4-20C0705B36AA}" destId="{837E5A7C-B231-364F-812F-16C70B15CF13}" srcOrd="8" destOrd="0" presId="urn:microsoft.com/office/officeart/2016/7/layout/VerticalDownArrowProcess"/>
    <dgm:cxn modelId="{EDC5A94D-E432-2144-9897-E0BDEE1CF931}" type="presParOf" srcId="{837E5A7C-B231-364F-812F-16C70B15CF13}" destId="{12A19D46-29FB-8142-AA26-77DEF5C6D318}" srcOrd="0" destOrd="0" presId="urn:microsoft.com/office/officeart/2016/7/layout/VerticalDownArrowProcess"/>
    <dgm:cxn modelId="{2E9FBBB2-8FBC-D649-99E6-8E73D3E762FF}" type="presParOf" srcId="{837E5A7C-B231-364F-812F-16C70B15CF13}" destId="{E5FF0484-E336-D44F-812B-30B92726E504}" srcOrd="1" destOrd="0" presId="urn:microsoft.com/office/officeart/2016/7/layout/VerticalDownArrowProcess"/>
    <dgm:cxn modelId="{B3AB500F-4A1D-AF47-BCBD-A433C35C4869}" type="presParOf" srcId="{837E5A7C-B231-364F-812F-16C70B15CF13}" destId="{46E1AC5F-4C15-CF4B-B8EC-EB71181D73B9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866C6C-CCE8-4B9D-8B78-285DDC5CCD03}" type="doc">
      <dgm:prSet loTypeId="urn:microsoft.com/office/officeart/2005/8/layout/hierarchy1" loCatId="hierarchy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F4E9663-F48B-44E3-AC0A-D09DD4DE63F7}">
      <dgm:prSet/>
      <dgm:spPr/>
      <dgm:t>
        <a:bodyPr/>
        <a:lstStyle/>
        <a:p>
          <a:r>
            <a:rPr lang="en-US" b="1" i="0" dirty="0"/>
            <a:t>Recurrent Neural Networks (RNN)</a:t>
          </a:r>
          <a:endParaRPr lang="en-US" dirty="0"/>
        </a:p>
      </dgm:t>
    </dgm:pt>
    <dgm:pt modelId="{BB14377A-85E2-46D4-8260-CD288A0603E8}" type="parTrans" cxnId="{45A31886-6E9C-49F6-B6C3-6917FC8FC512}">
      <dgm:prSet/>
      <dgm:spPr/>
      <dgm:t>
        <a:bodyPr/>
        <a:lstStyle/>
        <a:p>
          <a:endParaRPr lang="en-US"/>
        </a:p>
      </dgm:t>
    </dgm:pt>
    <dgm:pt modelId="{81062E08-CE43-4EF8-A07E-A8CBAEFFA1D3}" type="sibTrans" cxnId="{45A31886-6E9C-49F6-B6C3-6917FC8FC512}">
      <dgm:prSet/>
      <dgm:spPr/>
      <dgm:t>
        <a:bodyPr/>
        <a:lstStyle/>
        <a:p>
          <a:endParaRPr lang="en-US"/>
        </a:p>
      </dgm:t>
    </dgm:pt>
    <dgm:pt modelId="{A59730DD-85C0-4D5D-B1EB-B602307DAAAD}">
      <dgm:prSet/>
      <dgm:spPr/>
      <dgm:t>
        <a:bodyPr/>
        <a:lstStyle/>
        <a:p>
          <a:r>
            <a:rPr lang="en-US" b="1"/>
            <a:t>Vanishing and exploding gradient problems </a:t>
          </a:r>
          <a:endParaRPr lang="en-US"/>
        </a:p>
      </dgm:t>
    </dgm:pt>
    <dgm:pt modelId="{94219B93-60F6-47CF-ACFC-9B9C34EA9D43}" type="parTrans" cxnId="{010C1F37-80D1-4E87-8B26-88558B3936A0}">
      <dgm:prSet/>
      <dgm:spPr/>
      <dgm:t>
        <a:bodyPr/>
        <a:lstStyle/>
        <a:p>
          <a:endParaRPr lang="en-US"/>
        </a:p>
      </dgm:t>
    </dgm:pt>
    <dgm:pt modelId="{AEBF60E0-BD78-42DD-8093-02D8DBFAD8B2}" type="sibTrans" cxnId="{010C1F37-80D1-4E87-8B26-88558B3936A0}">
      <dgm:prSet/>
      <dgm:spPr/>
      <dgm:t>
        <a:bodyPr/>
        <a:lstStyle/>
        <a:p>
          <a:endParaRPr lang="en-US"/>
        </a:p>
      </dgm:t>
    </dgm:pt>
    <dgm:pt modelId="{0E479D00-BFB4-461A-B15F-08B6C42D5EB5}">
      <dgm:prSet/>
      <dgm:spPr/>
      <dgm:t>
        <a:bodyPr/>
        <a:lstStyle/>
        <a:p>
          <a:r>
            <a:rPr lang="en-US" b="1" i="0" dirty="0"/>
            <a:t>Long Short-Term Memory (LSTM)</a:t>
          </a:r>
          <a:endParaRPr lang="en-US" dirty="0"/>
        </a:p>
      </dgm:t>
    </dgm:pt>
    <dgm:pt modelId="{92743D41-2C39-4698-8D63-BFCA45210475}" type="parTrans" cxnId="{A0948884-5DB5-4908-B6A9-0C9199528271}">
      <dgm:prSet/>
      <dgm:spPr/>
      <dgm:t>
        <a:bodyPr/>
        <a:lstStyle/>
        <a:p>
          <a:endParaRPr lang="en-US"/>
        </a:p>
      </dgm:t>
    </dgm:pt>
    <dgm:pt modelId="{95C3D90E-647C-4530-A778-B2D2083EA436}" type="sibTrans" cxnId="{A0948884-5DB5-4908-B6A9-0C9199528271}">
      <dgm:prSet/>
      <dgm:spPr/>
      <dgm:t>
        <a:bodyPr/>
        <a:lstStyle/>
        <a:p>
          <a:endParaRPr lang="en-US"/>
        </a:p>
      </dgm:t>
    </dgm:pt>
    <dgm:pt modelId="{8A42F893-4470-43D4-A71C-F2A9C01DD194}">
      <dgm:prSet/>
      <dgm:spPr/>
      <dgm:t>
        <a:bodyPr/>
        <a:lstStyle/>
        <a:p>
          <a:r>
            <a:rPr lang="en-US" b="1" i="0"/>
            <a:t>Gated Recurrent Units (GRU)</a:t>
          </a:r>
          <a:endParaRPr lang="en-US"/>
        </a:p>
      </dgm:t>
    </dgm:pt>
    <dgm:pt modelId="{A0810DBE-9AA8-4406-9DF0-39354A83690A}" type="parTrans" cxnId="{32A001EE-B021-4091-BEB2-FE607FFBA8E2}">
      <dgm:prSet/>
      <dgm:spPr/>
      <dgm:t>
        <a:bodyPr/>
        <a:lstStyle/>
        <a:p>
          <a:endParaRPr lang="en-US"/>
        </a:p>
      </dgm:t>
    </dgm:pt>
    <dgm:pt modelId="{D860DF4F-7A34-481E-9053-42F7843D11C3}" type="sibTrans" cxnId="{32A001EE-B021-4091-BEB2-FE607FFBA8E2}">
      <dgm:prSet/>
      <dgm:spPr/>
      <dgm:t>
        <a:bodyPr/>
        <a:lstStyle/>
        <a:p>
          <a:endParaRPr lang="en-US"/>
        </a:p>
      </dgm:t>
    </dgm:pt>
    <dgm:pt modelId="{2ACA9085-0179-4A79-934B-7485B218A8C6}">
      <dgm:prSet/>
      <dgm:spPr/>
      <dgm:t>
        <a:bodyPr/>
        <a:lstStyle/>
        <a:p>
          <a:r>
            <a:rPr lang="en-US" b="1" i="0"/>
            <a:t>Transformer Architecture</a:t>
          </a:r>
          <a:endParaRPr lang="en-US"/>
        </a:p>
      </dgm:t>
    </dgm:pt>
    <dgm:pt modelId="{7D311859-DE95-4E0D-91DF-40931D19F6F7}" type="parTrans" cxnId="{66143C9D-E47A-43F1-A0E9-9FBC2CA7DF46}">
      <dgm:prSet/>
      <dgm:spPr/>
      <dgm:t>
        <a:bodyPr/>
        <a:lstStyle/>
        <a:p>
          <a:endParaRPr lang="en-US"/>
        </a:p>
      </dgm:t>
    </dgm:pt>
    <dgm:pt modelId="{A31840F9-C933-4E4B-ACF5-94BE14254433}" type="sibTrans" cxnId="{66143C9D-E47A-43F1-A0E9-9FBC2CA7DF46}">
      <dgm:prSet/>
      <dgm:spPr/>
      <dgm:t>
        <a:bodyPr/>
        <a:lstStyle/>
        <a:p>
          <a:endParaRPr lang="en-US"/>
        </a:p>
      </dgm:t>
    </dgm:pt>
    <dgm:pt modelId="{705DA3F5-9C74-4D15-BBEE-DCD9C2F99F24}">
      <dgm:prSet/>
      <dgm:spPr/>
      <dgm:t>
        <a:bodyPr/>
        <a:lstStyle/>
        <a:p>
          <a:r>
            <a:rPr lang="en-US" b="1" dirty="0"/>
            <a:t>“</a:t>
          </a:r>
          <a:r>
            <a:rPr lang="en-US" b="1" dirty="0">
              <a:hlinkClick xmlns:r="http://schemas.openxmlformats.org/officeDocument/2006/relationships" r:id="rId1"/>
            </a:rPr>
            <a:t>Attention is all you need</a:t>
          </a:r>
          <a:r>
            <a:rPr lang="en-US" b="1" dirty="0"/>
            <a:t>”</a:t>
          </a:r>
          <a:endParaRPr lang="en-US" dirty="0"/>
        </a:p>
      </dgm:t>
    </dgm:pt>
    <dgm:pt modelId="{91109CEB-14CB-473E-8DCC-95FF245AD5D0}" type="parTrans" cxnId="{DB4143D3-51F5-4AAC-BA01-D6FF802A607D}">
      <dgm:prSet/>
      <dgm:spPr/>
      <dgm:t>
        <a:bodyPr/>
        <a:lstStyle/>
        <a:p>
          <a:endParaRPr lang="en-US"/>
        </a:p>
      </dgm:t>
    </dgm:pt>
    <dgm:pt modelId="{5D48B549-3722-4779-B6C4-905A602EAC5B}" type="sibTrans" cxnId="{DB4143D3-51F5-4AAC-BA01-D6FF802A607D}">
      <dgm:prSet/>
      <dgm:spPr/>
      <dgm:t>
        <a:bodyPr/>
        <a:lstStyle/>
        <a:p>
          <a:endParaRPr lang="en-US"/>
        </a:p>
      </dgm:t>
    </dgm:pt>
    <dgm:pt modelId="{1AAF460A-EA44-5947-945D-8730CF6FE7A2}" type="pres">
      <dgm:prSet presAssocID="{C9866C6C-CCE8-4B9D-8B78-285DDC5CCD0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2633A2-9BEC-374D-BB90-78203A6F930C}" type="pres">
      <dgm:prSet presAssocID="{CF4E9663-F48B-44E3-AC0A-D09DD4DE63F7}" presName="hierRoot1" presStyleCnt="0"/>
      <dgm:spPr/>
    </dgm:pt>
    <dgm:pt modelId="{3A17B35A-57B7-5546-84DE-0678A72888A2}" type="pres">
      <dgm:prSet presAssocID="{CF4E9663-F48B-44E3-AC0A-D09DD4DE63F7}" presName="composite" presStyleCnt="0"/>
      <dgm:spPr/>
    </dgm:pt>
    <dgm:pt modelId="{529778E9-67F6-B94E-99AB-D092EA5F6BBB}" type="pres">
      <dgm:prSet presAssocID="{CF4E9663-F48B-44E3-AC0A-D09DD4DE63F7}" presName="background" presStyleLbl="node0" presStyleIdx="0" presStyleCnt="4"/>
      <dgm:spPr/>
    </dgm:pt>
    <dgm:pt modelId="{E1FD0C5A-D81B-5C42-8B75-CCFDA4EAF0A4}" type="pres">
      <dgm:prSet presAssocID="{CF4E9663-F48B-44E3-AC0A-D09DD4DE63F7}" presName="text" presStyleLbl="fgAcc0" presStyleIdx="0" presStyleCnt="4">
        <dgm:presLayoutVars>
          <dgm:chPref val="3"/>
        </dgm:presLayoutVars>
      </dgm:prSet>
      <dgm:spPr/>
    </dgm:pt>
    <dgm:pt modelId="{C27C8548-2FD3-DF45-9EE8-7EB9FA4F0BA7}" type="pres">
      <dgm:prSet presAssocID="{CF4E9663-F48B-44E3-AC0A-D09DD4DE63F7}" presName="hierChild2" presStyleCnt="0"/>
      <dgm:spPr/>
    </dgm:pt>
    <dgm:pt modelId="{301CBF57-66A3-A444-B276-3A6BCBE4CC79}" type="pres">
      <dgm:prSet presAssocID="{94219B93-60F6-47CF-ACFC-9B9C34EA9D43}" presName="Name10" presStyleLbl="parChTrans1D2" presStyleIdx="0" presStyleCnt="2"/>
      <dgm:spPr/>
    </dgm:pt>
    <dgm:pt modelId="{C3C6111B-3E83-7942-B81C-3E0BB9C1A965}" type="pres">
      <dgm:prSet presAssocID="{A59730DD-85C0-4D5D-B1EB-B602307DAAAD}" presName="hierRoot2" presStyleCnt="0"/>
      <dgm:spPr/>
    </dgm:pt>
    <dgm:pt modelId="{0FE7B012-D199-074F-ADDF-50B32164F9E5}" type="pres">
      <dgm:prSet presAssocID="{A59730DD-85C0-4D5D-B1EB-B602307DAAAD}" presName="composite2" presStyleCnt="0"/>
      <dgm:spPr/>
    </dgm:pt>
    <dgm:pt modelId="{41190234-9753-1846-9C68-8D0B5C0E924A}" type="pres">
      <dgm:prSet presAssocID="{A59730DD-85C0-4D5D-B1EB-B602307DAAAD}" presName="background2" presStyleLbl="node2" presStyleIdx="0" presStyleCnt="2"/>
      <dgm:spPr/>
    </dgm:pt>
    <dgm:pt modelId="{BBB8B977-8BFD-D74A-A8D2-DA762C294886}" type="pres">
      <dgm:prSet presAssocID="{A59730DD-85C0-4D5D-B1EB-B602307DAAAD}" presName="text2" presStyleLbl="fgAcc2" presStyleIdx="0" presStyleCnt="2">
        <dgm:presLayoutVars>
          <dgm:chPref val="3"/>
        </dgm:presLayoutVars>
      </dgm:prSet>
      <dgm:spPr/>
    </dgm:pt>
    <dgm:pt modelId="{41497B04-5D1B-084B-9583-9360B660006F}" type="pres">
      <dgm:prSet presAssocID="{A59730DD-85C0-4D5D-B1EB-B602307DAAAD}" presName="hierChild3" presStyleCnt="0"/>
      <dgm:spPr/>
    </dgm:pt>
    <dgm:pt modelId="{AD1529D5-7147-5547-B28E-B0EC20C007A3}" type="pres">
      <dgm:prSet presAssocID="{0E479D00-BFB4-461A-B15F-08B6C42D5EB5}" presName="hierRoot1" presStyleCnt="0"/>
      <dgm:spPr/>
    </dgm:pt>
    <dgm:pt modelId="{1CFC9298-54F3-BA49-A0FC-F9EC3C56F717}" type="pres">
      <dgm:prSet presAssocID="{0E479D00-BFB4-461A-B15F-08B6C42D5EB5}" presName="composite" presStyleCnt="0"/>
      <dgm:spPr/>
    </dgm:pt>
    <dgm:pt modelId="{4938022F-2B76-024C-9A78-2614A019BEB7}" type="pres">
      <dgm:prSet presAssocID="{0E479D00-BFB4-461A-B15F-08B6C42D5EB5}" presName="background" presStyleLbl="node0" presStyleIdx="1" presStyleCnt="4"/>
      <dgm:spPr/>
    </dgm:pt>
    <dgm:pt modelId="{C29DBB5F-0E47-5E40-9954-BB40F3771BFC}" type="pres">
      <dgm:prSet presAssocID="{0E479D00-BFB4-461A-B15F-08B6C42D5EB5}" presName="text" presStyleLbl="fgAcc0" presStyleIdx="1" presStyleCnt="4">
        <dgm:presLayoutVars>
          <dgm:chPref val="3"/>
        </dgm:presLayoutVars>
      </dgm:prSet>
      <dgm:spPr/>
    </dgm:pt>
    <dgm:pt modelId="{32D6D847-3A51-F040-BC4B-A1BD7E836549}" type="pres">
      <dgm:prSet presAssocID="{0E479D00-BFB4-461A-B15F-08B6C42D5EB5}" presName="hierChild2" presStyleCnt="0"/>
      <dgm:spPr/>
    </dgm:pt>
    <dgm:pt modelId="{55918C38-4A6A-9042-A3AB-1BB11F5CAE44}" type="pres">
      <dgm:prSet presAssocID="{8A42F893-4470-43D4-A71C-F2A9C01DD194}" presName="hierRoot1" presStyleCnt="0"/>
      <dgm:spPr/>
    </dgm:pt>
    <dgm:pt modelId="{7BB985E9-8C76-B443-B08B-08C4C0D479B1}" type="pres">
      <dgm:prSet presAssocID="{8A42F893-4470-43D4-A71C-F2A9C01DD194}" presName="composite" presStyleCnt="0"/>
      <dgm:spPr/>
    </dgm:pt>
    <dgm:pt modelId="{8A0EBCF8-A7B1-4344-BCC1-00D99D7734DF}" type="pres">
      <dgm:prSet presAssocID="{8A42F893-4470-43D4-A71C-F2A9C01DD194}" presName="background" presStyleLbl="node0" presStyleIdx="2" presStyleCnt="4"/>
      <dgm:spPr/>
    </dgm:pt>
    <dgm:pt modelId="{5C39B5C8-424A-BC4B-A708-359FA2C37202}" type="pres">
      <dgm:prSet presAssocID="{8A42F893-4470-43D4-A71C-F2A9C01DD194}" presName="text" presStyleLbl="fgAcc0" presStyleIdx="2" presStyleCnt="4">
        <dgm:presLayoutVars>
          <dgm:chPref val="3"/>
        </dgm:presLayoutVars>
      </dgm:prSet>
      <dgm:spPr/>
    </dgm:pt>
    <dgm:pt modelId="{18FF0D3F-1B77-9348-9419-2149EAE70338}" type="pres">
      <dgm:prSet presAssocID="{8A42F893-4470-43D4-A71C-F2A9C01DD194}" presName="hierChild2" presStyleCnt="0"/>
      <dgm:spPr/>
    </dgm:pt>
    <dgm:pt modelId="{D083C501-83BC-BD4E-B34A-A7088DB14A3F}" type="pres">
      <dgm:prSet presAssocID="{2ACA9085-0179-4A79-934B-7485B218A8C6}" presName="hierRoot1" presStyleCnt="0"/>
      <dgm:spPr/>
    </dgm:pt>
    <dgm:pt modelId="{6D47D870-DEA0-6942-9C00-5F48E26A44A9}" type="pres">
      <dgm:prSet presAssocID="{2ACA9085-0179-4A79-934B-7485B218A8C6}" presName="composite" presStyleCnt="0"/>
      <dgm:spPr/>
    </dgm:pt>
    <dgm:pt modelId="{96528B4C-605E-7D40-AA68-415DA7EEC9E9}" type="pres">
      <dgm:prSet presAssocID="{2ACA9085-0179-4A79-934B-7485B218A8C6}" presName="background" presStyleLbl="node0" presStyleIdx="3" presStyleCnt="4"/>
      <dgm:spPr/>
    </dgm:pt>
    <dgm:pt modelId="{67A32991-ABB7-FC46-8C51-3C7BACA1C25C}" type="pres">
      <dgm:prSet presAssocID="{2ACA9085-0179-4A79-934B-7485B218A8C6}" presName="text" presStyleLbl="fgAcc0" presStyleIdx="3" presStyleCnt="4">
        <dgm:presLayoutVars>
          <dgm:chPref val="3"/>
        </dgm:presLayoutVars>
      </dgm:prSet>
      <dgm:spPr/>
    </dgm:pt>
    <dgm:pt modelId="{B706DBC6-A0A8-1E42-8F20-94B4EA13C8E5}" type="pres">
      <dgm:prSet presAssocID="{2ACA9085-0179-4A79-934B-7485B218A8C6}" presName="hierChild2" presStyleCnt="0"/>
      <dgm:spPr/>
    </dgm:pt>
    <dgm:pt modelId="{18A13437-814D-1F41-B1FE-B6F1475DD9B3}" type="pres">
      <dgm:prSet presAssocID="{91109CEB-14CB-473E-8DCC-95FF245AD5D0}" presName="Name10" presStyleLbl="parChTrans1D2" presStyleIdx="1" presStyleCnt="2"/>
      <dgm:spPr/>
    </dgm:pt>
    <dgm:pt modelId="{48434493-36F1-C84D-AD93-527FC87C3D23}" type="pres">
      <dgm:prSet presAssocID="{705DA3F5-9C74-4D15-BBEE-DCD9C2F99F24}" presName="hierRoot2" presStyleCnt="0"/>
      <dgm:spPr/>
    </dgm:pt>
    <dgm:pt modelId="{15ADE616-159D-304E-8191-85F0C5F730D7}" type="pres">
      <dgm:prSet presAssocID="{705DA3F5-9C74-4D15-BBEE-DCD9C2F99F24}" presName="composite2" presStyleCnt="0"/>
      <dgm:spPr/>
    </dgm:pt>
    <dgm:pt modelId="{03C227D1-E186-134A-83E1-FEE763B418BC}" type="pres">
      <dgm:prSet presAssocID="{705DA3F5-9C74-4D15-BBEE-DCD9C2F99F24}" presName="background2" presStyleLbl="node2" presStyleIdx="1" presStyleCnt="2"/>
      <dgm:spPr/>
    </dgm:pt>
    <dgm:pt modelId="{393F71BB-D53F-AA41-A42D-53011A916D95}" type="pres">
      <dgm:prSet presAssocID="{705DA3F5-9C74-4D15-BBEE-DCD9C2F99F24}" presName="text2" presStyleLbl="fgAcc2" presStyleIdx="1" presStyleCnt="2">
        <dgm:presLayoutVars>
          <dgm:chPref val="3"/>
        </dgm:presLayoutVars>
      </dgm:prSet>
      <dgm:spPr/>
    </dgm:pt>
    <dgm:pt modelId="{3F12B064-F3B5-E549-9906-0DD432B7B0D3}" type="pres">
      <dgm:prSet presAssocID="{705DA3F5-9C74-4D15-BBEE-DCD9C2F99F24}" presName="hierChild3" presStyleCnt="0"/>
      <dgm:spPr/>
    </dgm:pt>
  </dgm:ptLst>
  <dgm:cxnLst>
    <dgm:cxn modelId="{32EE320F-FFEA-4442-8158-A48B7FE742AC}" type="presOf" srcId="{705DA3F5-9C74-4D15-BBEE-DCD9C2F99F24}" destId="{393F71BB-D53F-AA41-A42D-53011A916D95}" srcOrd="0" destOrd="0" presId="urn:microsoft.com/office/officeart/2005/8/layout/hierarchy1"/>
    <dgm:cxn modelId="{010C1F37-80D1-4E87-8B26-88558B3936A0}" srcId="{CF4E9663-F48B-44E3-AC0A-D09DD4DE63F7}" destId="{A59730DD-85C0-4D5D-B1EB-B602307DAAAD}" srcOrd="0" destOrd="0" parTransId="{94219B93-60F6-47CF-ACFC-9B9C34EA9D43}" sibTransId="{AEBF60E0-BD78-42DD-8093-02D8DBFAD8B2}"/>
    <dgm:cxn modelId="{BC74E83B-531E-0B43-90D4-321AA98E647F}" type="presOf" srcId="{A59730DD-85C0-4D5D-B1EB-B602307DAAAD}" destId="{BBB8B977-8BFD-D74A-A8D2-DA762C294886}" srcOrd="0" destOrd="0" presId="urn:microsoft.com/office/officeart/2005/8/layout/hierarchy1"/>
    <dgm:cxn modelId="{D3E4CC76-3858-954F-B776-2029006CAC4E}" type="presOf" srcId="{0E479D00-BFB4-461A-B15F-08B6C42D5EB5}" destId="{C29DBB5F-0E47-5E40-9954-BB40F3771BFC}" srcOrd="0" destOrd="0" presId="urn:microsoft.com/office/officeart/2005/8/layout/hierarchy1"/>
    <dgm:cxn modelId="{A0948884-5DB5-4908-B6A9-0C9199528271}" srcId="{C9866C6C-CCE8-4B9D-8B78-285DDC5CCD03}" destId="{0E479D00-BFB4-461A-B15F-08B6C42D5EB5}" srcOrd="1" destOrd="0" parTransId="{92743D41-2C39-4698-8D63-BFCA45210475}" sibTransId="{95C3D90E-647C-4530-A778-B2D2083EA436}"/>
    <dgm:cxn modelId="{45A31886-6E9C-49F6-B6C3-6917FC8FC512}" srcId="{C9866C6C-CCE8-4B9D-8B78-285DDC5CCD03}" destId="{CF4E9663-F48B-44E3-AC0A-D09DD4DE63F7}" srcOrd="0" destOrd="0" parTransId="{BB14377A-85E2-46D4-8260-CD288A0603E8}" sibTransId="{81062E08-CE43-4EF8-A07E-A8CBAEFFA1D3}"/>
    <dgm:cxn modelId="{7FFB9686-8D92-BE4D-9151-AFCC1BEC1064}" type="presOf" srcId="{8A42F893-4470-43D4-A71C-F2A9C01DD194}" destId="{5C39B5C8-424A-BC4B-A708-359FA2C37202}" srcOrd="0" destOrd="0" presId="urn:microsoft.com/office/officeart/2005/8/layout/hierarchy1"/>
    <dgm:cxn modelId="{66143C9D-E47A-43F1-A0E9-9FBC2CA7DF46}" srcId="{C9866C6C-CCE8-4B9D-8B78-285DDC5CCD03}" destId="{2ACA9085-0179-4A79-934B-7485B218A8C6}" srcOrd="3" destOrd="0" parTransId="{7D311859-DE95-4E0D-91DF-40931D19F6F7}" sibTransId="{A31840F9-C933-4E4B-ACF5-94BE14254433}"/>
    <dgm:cxn modelId="{F174E5A0-0457-2B4E-A6A9-168547DE040C}" type="presOf" srcId="{2ACA9085-0179-4A79-934B-7485B218A8C6}" destId="{67A32991-ABB7-FC46-8C51-3C7BACA1C25C}" srcOrd="0" destOrd="0" presId="urn:microsoft.com/office/officeart/2005/8/layout/hierarchy1"/>
    <dgm:cxn modelId="{DB4143D3-51F5-4AAC-BA01-D6FF802A607D}" srcId="{2ACA9085-0179-4A79-934B-7485B218A8C6}" destId="{705DA3F5-9C74-4D15-BBEE-DCD9C2F99F24}" srcOrd="0" destOrd="0" parTransId="{91109CEB-14CB-473E-8DCC-95FF245AD5D0}" sibTransId="{5D48B549-3722-4779-B6C4-905A602EAC5B}"/>
    <dgm:cxn modelId="{D8D353D6-DD5E-9342-A785-2D7A37ABD436}" type="presOf" srcId="{C9866C6C-CCE8-4B9D-8B78-285DDC5CCD03}" destId="{1AAF460A-EA44-5947-945D-8730CF6FE7A2}" srcOrd="0" destOrd="0" presId="urn:microsoft.com/office/officeart/2005/8/layout/hierarchy1"/>
    <dgm:cxn modelId="{CDDD07EA-308E-2D4B-8C14-5CDFE77FDCF3}" type="presOf" srcId="{94219B93-60F6-47CF-ACFC-9B9C34EA9D43}" destId="{301CBF57-66A3-A444-B276-3A6BCBE4CC79}" srcOrd="0" destOrd="0" presId="urn:microsoft.com/office/officeart/2005/8/layout/hierarchy1"/>
    <dgm:cxn modelId="{32A001EE-B021-4091-BEB2-FE607FFBA8E2}" srcId="{C9866C6C-CCE8-4B9D-8B78-285DDC5CCD03}" destId="{8A42F893-4470-43D4-A71C-F2A9C01DD194}" srcOrd="2" destOrd="0" parTransId="{A0810DBE-9AA8-4406-9DF0-39354A83690A}" sibTransId="{D860DF4F-7A34-481E-9053-42F7843D11C3}"/>
    <dgm:cxn modelId="{06994DEE-E54C-6947-BCE2-57B0C2C382E5}" type="presOf" srcId="{91109CEB-14CB-473E-8DCC-95FF245AD5D0}" destId="{18A13437-814D-1F41-B1FE-B6F1475DD9B3}" srcOrd="0" destOrd="0" presId="urn:microsoft.com/office/officeart/2005/8/layout/hierarchy1"/>
    <dgm:cxn modelId="{347B79F3-C9B5-BC46-8C89-4EC072162B06}" type="presOf" srcId="{CF4E9663-F48B-44E3-AC0A-D09DD4DE63F7}" destId="{E1FD0C5A-D81B-5C42-8B75-CCFDA4EAF0A4}" srcOrd="0" destOrd="0" presId="urn:microsoft.com/office/officeart/2005/8/layout/hierarchy1"/>
    <dgm:cxn modelId="{51E7F478-197D-1241-9CB4-7041F1D0B553}" type="presParOf" srcId="{1AAF460A-EA44-5947-945D-8730CF6FE7A2}" destId="{182633A2-9BEC-374D-BB90-78203A6F930C}" srcOrd="0" destOrd="0" presId="urn:microsoft.com/office/officeart/2005/8/layout/hierarchy1"/>
    <dgm:cxn modelId="{4F84BBC0-7BF7-9E48-AE72-184EA2836B0F}" type="presParOf" srcId="{182633A2-9BEC-374D-BB90-78203A6F930C}" destId="{3A17B35A-57B7-5546-84DE-0678A72888A2}" srcOrd="0" destOrd="0" presId="urn:microsoft.com/office/officeart/2005/8/layout/hierarchy1"/>
    <dgm:cxn modelId="{AEE76EFB-A957-1C4D-99DD-D75AD7D3A059}" type="presParOf" srcId="{3A17B35A-57B7-5546-84DE-0678A72888A2}" destId="{529778E9-67F6-B94E-99AB-D092EA5F6BBB}" srcOrd="0" destOrd="0" presId="urn:microsoft.com/office/officeart/2005/8/layout/hierarchy1"/>
    <dgm:cxn modelId="{6D872065-D539-0E49-A094-BA93530D77EC}" type="presParOf" srcId="{3A17B35A-57B7-5546-84DE-0678A72888A2}" destId="{E1FD0C5A-D81B-5C42-8B75-CCFDA4EAF0A4}" srcOrd="1" destOrd="0" presId="urn:microsoft.com/office/officeart/2005/8/layout/hierarchy1"/>
    <dgm:cxn modelId="{D59919DF-5AE6-8B41-A481-A7EDB6F5D281}" type="presParOf" srcId="{182633A2-9BEC-374D-BB90-78203A6F930C}" destId="{C27C8548-2FD3-DF45-9EE8-7EB9FA4F0BA7}" srcOrd="1" destOrd="0" presId="urn:microsoft.com/office/officeart/2005/8/layout/hierarchy1"/>
    <dgm:cxn modelId="{3C1CBB29-011E-2F43-AA27-A3D36142EF06}" type="presParOf" srcId="{C27C8548-2FD3-DF45-9EE8-7EB9FA4F0BA7}" destId="{301CBF57-66A3-A444-B276-3A6BCBE4CC79}" srcOrd="0" destOrd="0" presId="urn:microsoft.com/office/officeart/2005/8/layout/hierarchy1"/>
    <dgm:cxn modelId="{F2AFC006-22E5-554B-9984-556EED1B403C}" type="presParOf" srcId="{C27C8548-2FD3-DF45-9EE8-7EB9FA4F0BA7}" destId="{C3C6111B-3E83-7942-B81C-3E0BB9C1A965}" srcOrd="1" destOrd="0" presId="urn:microsoft.com/office/officeart/2005/8/layout/hierarchy1"/>
    <dgm:cxn modelId="{DA44995E-9872-C747-89C3-95C812D623DA}" type="presParOf" srcId="{C3C6111B-3E83-7942-B81C-3E0BB9C1A965}" destId="{0FE7B012-D199-074F-ADDF-50B32164F9E5}" srcOrd="0" destOrd="0" presId="urn:microsoft.com/office/officeart/2005/8/layout/hierarchy1"/>
    <dgm:cxn modelId="{2039A51B-157A-8F48-854E-A260760BF47D}" type="presParOf" srcId="{0FE7B012-D199-074F-ADDF-50B32164F9E5}" destId="{41190234-9753-1846-9C68-8D0B5C0E924A}" srcOrd="0" destOrd="0" presId="urn:microsoft.com/office/officeart/2005/8/layout/hierarchy1"/>
    <dgm:cxn modelId="{A0D86535-8400-DF43-841D-114403217E29}" type="presParOf" srcId="{0FE7B012-D199-074F-ADDF-50B32164F9E5}" destId="{BBB8B977-8BFD-D74A-A8D2-DA762C294886}" srcOrd="1" destOrd="0" presId="urn:microsoft.com/office/officeart/2005/8/layout/hierarchy1"/>
    <dgm:cxn modelId="{57DA46BF-4D89-0E49-A0F0-36E8D9F25142}" type="presParOf" srcId="{C3C6111B-3E83-7942-B81C-3E0BB9C1A965}" destId="{41497B04-5D1B-084B-9583-9360B660006F}" srcOrd="1" destOrd="0" presId="urn:microsoft.com/office/officeart/2005/8/layout/hierarchy1"/>
    <dgm:cxn modelId="{1445EB43-6426-7042-9224-DA07B114743B}" type="presParOf" srcId="{1AAF460A-EA44-5947-945D-8730CF6FE7A2}" destId="{AD1529D5-7147-5547-B28E-B0EC20C007A3}" srcOrd="1" destOrd="0" presId="urn:microsoft.com/office/officeart/2005/8/layout/hierarchy1"/>
    <dgm:cxn modelId="{DA4D5FF1-0876-8C4B-9C25-ED5C0BD14EC7}" type="presParOf" srcId="{AD1529D5-7147-5547-B28E-B0EC20C007A3}" destId="{1CFC9298-54F3-BA49-A0FC-F9EC3C56F717}" srcOrd="0" destOrd="0" presId="urn:microsoft.com/office/officeart/2005/8/layout/hierarchy1"/>
    <dgm:cxn modelId="{9F43D389-E8C7-6141-985E-66CFE7F6683B}" type="presParOf" srcId="{1CFC9298-54F3-BA49-A0FC-F9EC3C56F717}" destId="{4938022F-2B76-024C-9A78-2614A019BEB7}" srcOrd="0" destOrd="0" presId="urn:microsoft.com/office/officeart/2005/8/layout/hierarchy1"/>
    <dgm:cxn modelId="{CFAE138C-D8CB-964F-AC6D-9CF262EF78C8}" type="presParOf" srcId="{1CFC9298-54F3-BA49-A0FC-F9EC3C56F717}" destId="{C29DBB5F-0E47-5E40-9954-BB40F3771BFC}" srcOrd="1" destOrd="0" presId="urn:microsoft.com/office/officeart/2005/8/layout/hierarchy1"/>
    <dgm:cxn modelId="{CDE45618-8869-FC49-98C3-89CFF2952997}" type="presParOf" srcId="{AD1529D5-7147-5547-B28E-B0EC20C007A3}" destId="{32D6D847-3A51-F040-BC4B-A1BD7E836549}" srcOrd="1" destOrd="0" presId="urn:microsoft.com/office/officeart/2005/8/layout/hierarchy1"/>
    <dgm:cxn modelId="{49675B87-9970-3E4A-95D0-4521E8163940}" type="presParOf" srcId="{1AAF460A-EA44-5947-945D-8730CF6FE7A2}" destId="{55918C38-4A6A-9042-A3AB-1BB11F5CAE44}" srcOrd="2" destOrd="0" presId="urn:microsoft.com/office/officeart/2005/8/layout/hierarchy1"/>
    <dgm:cxn modelId="{11E32712-6A35-A440-B862-E1BE8E0A90AA}" type="presParOf" srcId="{55918C38-4A6A-9042-A3AB-1BB11F5CAE44}" destId="{7BB985E9-8C76-B443-B08B-08C4C0D479B1}" srcOrd="0" destOrd="0" presId="urn:microsoft.com/office/officeart/2005/8/layout/hierarchy1"/>
    <dgm:cxn modelId="{31C2B3EA-17AB-8742-9D25-0F2EACF0A0E5}" type="presParOf" srcId="{7BB985E9-8C76-B443-B08B-08C4C0D479B1}" destId="{8A0EBCF8-A7B1-4344-BCC1-00D99D7734DF}" srcOrd="0" destOrd="0" presId="urn:microsoft.com/office/officeart/2005/8/layout/hierarchy1"/>
    <dgm:cxn modelId="{EC3E9FCC-A397-2A48-B6FB-4FDBDEA2CA9B}" type="presParOf" srcId="{7BB985E9-8C76-B443-B08B-08C4C0D479B1}" destId="{5C39B5C8-424A-BC4B-A708-359FA2C37202}" srcOrd="1" destOrd="0" presId="urn:microsoft.com/office/officeart/2005/8/layout/hierarchy1"/>
    <dgm:cxn modelId="{2D90D555-A3BA-AB4A-8A6B-0801FD5FC3E1}" type="presParOf" srcId="{55918C38-4A6A-9042-A3AB-1BB11F5CAE44}" destId="{18FF0D3F-1B77-9348-9419-2149EAE70338}" srcOrd="1" destOrd="0" presId="urn:microsoft.com/office/officeart/2005/8/layout/hierarchy1"/>
    <dgm:cxn modelId="{D48FF286-C356-5740-93DB-B22862819990}" type="presParOf" srcId="{1AAF460A-EA44-5947-945D-8730CF6FE7A2}" destId="{D083C501-83BC-BD4E-B34A-A7088DB14A3F}" srcOrd="3" destOrd="0" presId="urn:microsoft.com/office/officeart/2005/8/layout/hierarchy1"/>
    <dgm:cxn modelId="{5872090A-E586-3D4D-9F2F-7A7BB35AD332}" type="presParOf" srcId="{D083C501-83BC-BD4E-B34A-A7088DB14A3F}" destId="{6D47D870-DEA0-6942-9C00-5F48E26A44A9}" srcOrd="0" destOrd="0" presId="urn:microsoft.com/office/officeart/2005/8/layout/hierarchy1"/>
    <dgm:cxn modelId="{BD18AEE4-143D-F648-9D60-36EE58268383}" type="presParOf" srcId="{6D47D870-DEA0-6942-9C00-5F48E26A44A9}" destId="{96528B4C-605E-7D40-AA68-415DA7EEC9E9}" srcOrd="0" destOrd="0" presId="urn:microsoft.com/office/officeart/2005/8/layout/hierarchy1"/>
    <dgm:cxn modelId="{11C8DFF4-99B6-2843-A257-4F7D1444FE6F}" type="presParOf" srcId="{6D47D870-DEA0-6942-9C00-5F48E26A44A9}" destId="{67A32991-ABB7-FC46-8C51-3C7BACA1C25C}" srcOrd="1" destOrd="0" presId="urn:microsoft.com/office/officeart/2005/8/layout/hierarchy1"/>
    <dgm:cxn modelId="{F023A1AC-DB92-0748-B288-A2459FC192BE}" type="presParOf" srcId="{D083C501-83BC-BD4E-B34A-A7088DB14A3F}" destId="{B706DBC6-A0A8-1E42-8F20-94B4EA13C8E5}" srcOrd="1" destOrd="0" presId="urn:microsoft.com/office/officeart/2005/8/layout/hierarchy1"/>
    <dgm:cxn modelId="{590716DE-1389-DC49-A22F-AEDC52B69668}" type="presParOf" srcId="{B706DBC6-A0A8-1E42-8F20-94B4EA13C8E5}" destId="{18A13437-814D-1F41-B1FE-B6F1475DD9B3}" srcOrd="0" destOrd="0" presId="urn:microsoft.com/office/officeart/2005/8/layout/hierarchy1"/>
    <dgm:cxn modelId="{631F95A7-6431-1543-A905-4D2B98A9F680}" type="presParOf" srcId="{B706DBC6-A0A8-1E42-8F20-94B4EA13C8E5}" destId="{48434493-36F1-C84D-AD93-527FC87C3D23}" srcOrd="1" destOrd="0" presId="urn:microsoft.com/office/officeart/2005/8/layout/hierarchy1"/>
    <dgm:cxn modelId="{12C16152-BF01-F140-B46C-C352FCD283AF}" type="presParOf" srcId="{48434493-36F1-C84D-AD93-527FC87C3D23}" destId="{15ADE616-159D-304E-8191-85F0C5F730D7}" srcOrd="0" destOrd="0" presId="urn:microsoft.com/office/officeart/2005/8/layout/hierarchy1"/>
    <dgm:cxn modelId="{85C80EF7-3A16-DD4D-A0F9-F10864FE8C60}" type="presParOf" srcId="{15ADE616-159D-304E-8191-85F0C5F730D7}" destId="{03C227D1-E186-134A-83E1-FEE763B418BC}" srcOrd="0" destOrd="0" presId="urn:microsoft.com/office/officeart/2005/8/layout/hierarchy1"/>
    <dgm:cxn modelId="{D88318E6-D27A-2B43-8171-CF6EB116B993}" type="presParOf" srcId="{15ADE616-159D-304E-8191-85F0C5F730D7}" destId="{393F71BB-D53F-AA41-A42D-53011A916D95}" srcOrd="1" destOrd="0" presId="urn:microsoft.com/office/officeart/2005/8/layout/hierarchy1"/>
    <dgm:cxn modelId="{51904C89-E3FC-BC45-976D-D79F912611C4}" type="presParOf" srcId="{48434493-36F1-C84D-AD93-527FC87C3D23}" destId="{3F12B064-F3B5-E549-9906-0DD432B7B0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3EC6F2-3E72-4FCA-9A9D-73423C7BB497}" type="doc">
      <dgm:prSet loTypeId="urn:microsoft.com/office/officeart/2018/2/layout/IconCircleList" loCatId="icon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8B9F258-15DD-4FA1-8A7F-5C1BFE9773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Self-Attention Mechanism</a:t>
          </a:r>
          <a:endParaRPr lang="en-US"/>
        </a:p>
      </dgm:t>
    </dgm:pt>
    <dgm:pt modelId="{01018FBC-0E85-435D-A34A-29A50B467F90}" type="parTrans" cxnId="{C0431181-F4F2-4A50-9593-F164111039EE}">
      <dgm:prSet/>
      <dgm:spPr/>
      <dgm:t>
        <a:bodyPr/>
        <a:lstStyle/>
        <a:p>
          <a:endParaRPr lang="en-US"/>
        </a:p>
      </dgm:t>
    </dgm:pt>
    <dgm:pt modelId="{6B82AB26-E062-45BA-A0EF-4205BFBE2237}" type="sibTrans" cxnId="{C0431181-F4F2-4A50-9593-F164111039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B31796-E306-4767-B44F-61B35F840A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Parallel Processing</a:t>
          </a:r>
          <a:endParaRPr lang="en-US"/>
        </a:p>
      </dgm:t>
    </dgm:pt>
    <dgm:pt modelId="{A2968335-7FC8-43F9-B22D-F355FAE8E33B}" type="parTrans" cxnId="{F0F36993-9645-4C68-853F-09E9B24C6ACD}">
      <dgm:prSet/>
      <dgm:spPr/>
      <dgm:t>
        <a:bodyPr/>
        <a:lstStyle/>
        <a:p>
          <a:endParaRPr lang="en-US"/>
        </a:p>
      </dgm:t>
    </dgm:pt>
    <dgm:pt modelId="{C8895094-55C2-4C59-AB60-BF4770E43E15}" type="sibTrans" cxnId="{F0F36993-9645-4C68-853F-09E9B24C6A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F6984A-2024-4C5B-A62F-8D6EC9601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PaLM</a:t>
          </a:r>
        </a:p>
      </dgm:t>
    </dgm:pt>
    <dgm:pt modelId="{05C46AEE-3617-491E-AE53-39CE9C38D5C9}" type="parTrans" cxnId="{81845265-DF61-4C3B-976A-2F4CEE6DEBC8}">
      <dgm:prSet/>
      <dgm:spPr/>
      <dgm:t>
        <a:bodyPr/>
        <a:lstStyle/>
        <a:p>
          <a:endParaRPr lang="en-US"/>
        </a:p>
      </dgm:t>
    </dgm:pt>
    <dgm:pt modelId="{ED93AA5E-856D-41F8-8026-15DEBADF3982}" type="sibTrans" cxnId="{81845265-DF61-4C3B-976A-2F4CEE6DEBC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324CEE9-03E5-4646-A745-244DDFAF4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 GPT</a:t>
          </a:r>
          <a:endParaRPr lang="en-US"/>
        </a:p>
      </dgm:t>
    </dgm:pt>
    <dgm:pt modelId="{426C22CF-96F3-4811-88C5-7C557F43AB42}" type="parTrans" cxnId="{8094AA0A-A589-4768-A62A-420EC0CB14FB}">
      <dgm:prSet/>
      <dgm:spPr/>
      <dgm:t>
        <a:bodyPr/>
        <a:lstStyle/>
        <a:p>
          <a:endParaRPr lang="en-US"/>
        </a:p>
      </dgm:t>
    </dgm:pt>
    <dgm:pt modelId="{F20F2EDB-8852-43D8-8D94-C43F5AD8A62E}" type="sibTrans" cxnId="{8094AA0A-A589-4768-A62A-420EC0CB14FB}">
      <dgm:prSet/>
      <dgm:spPr/>
      <dgm:t>
        <a:bodyPr/>
        <a:lstStyle/>
        <a:p>
          <a:endParaRPr lang="en-US"/>
        </a:p>
      </dgm:t>
    </dgm:pt>
    <dgm:pt modelId="{762C304A-9579-4344-B24D-9DD2D52564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Layered Structure</a:t>
          </a:r>
          <a:endParaRPr lang="en-US" dirty="0"/>
        </a:p>
      </dgm:t>
    </dgm:pt>
    <dgm:pt modelId="{64EE1A71-C52F-5246-9906-944C4AFC03B9}" type="parTrans" cxnId="{211EF613-BD7B-2E4E-B43F-E2CBB2EC32B3}">
      <dgm:prSet/>
      <dgm:spPr/>
      <dgm:t>
        <a:bodyPr/>
        <a:lstStyle/>
        <a:p>
          <a:endParaRPr lang="en-US"/>
        </a:p>
      </dgm:t>
    </dgm:pt>
    <dgm:pt modelId="{27413D0A-E872-F84A-A9C0-6B333581DB20}" type="sibTrans" cxnId="{211EF613-BD7B-2E4E-B43F-E2CBB2EC32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272781-7D66-4955-9022-2C1EBC874F18}" type="pres">
      <dgm:prSet presAssocID="{263EC6F2-3E72-4FCA-9A9D-73423C7BB497}" presName="root" presStyleCnt="0">
        <dgm:presLayoutVars>
          <dgm:dir/>
          <dgm:resizeHandles val="exact"/>
        </dgm:presLayoutVars>
      </dgm:prSet>
      <dgm:spPr/>
    </dgm:pt>
    <dgm:pt modelId="{0AE772EF-9079-402C-96A8-28EDAF4C61B4}" type="pres">
      <dgm:prSet presAssocID="{263EC6F2-3E72-4FCA-9A9D-73423C7BB497}" presName="container" presStyleCnt="0">
        <dgm:presLayoutVars>
          <dgm:dir/>
          <dgm:resizeHandles val="exact"/>
        </dgm:presLayoutVars>
      </dgm:prSet>
      <dgm:spPr/>
    </dgm:pt>
    <dgm:pt modelId="{DF84F394-1EAB-48AC-A8A2-C5F6CC693CAC}" type="pres">
      <dgm:prSet presAssocID="{E8B9F258-15DD-4FA1-8A7F-5C1BFE9773A7}" presName="compNode" presStyleCnt="0"/>
      <dgm:spPr/>
    </dgm:pt>
    <dgm:pt modelId="{B35BC883-69BF-4072-B20D-F70EF4FA59D6}" type="pres">
      <dgm:prSet presAssocID="{E8B9F258-15DD-4FA1-8A7F-5C1BFE9773A7}" presName="iconBgRect" presStyleLbl="bgShp" presStyleIdx="0" presStyleCnt="5"/>
      <dgm:spPr/>
    </dgm:pt>
    <dgm:pt modelId="{E5C12871-9D01-40DC-8A87-944765AAC071}" type="pres">
      <dgm:prSet presAssocID="{E8B9F258-15DD-4FA1-8A7F-5C1BFE9773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01601936-F557-4512-AB74-28FBC56D67A3}" type="pres">
      <dgm:prSet presAssocID="{E8B9F258-15DD-4FA1-8A7F-5C1BFE9773A7}" presName="spaceRect" presStyleCnt="0"/>
      <dgm:spPr/>
    </dgm:pt>
    <dgm:pt modelId="{869BF5D0-5315-422A-BF8E-C9D4E99EE239}" type="pres">
      <dgm:prSet presAssocID="{E8B9F258-15DD-4FA1-8A7F-5C1BFE9773A7}" presName="textRect" presStyleLbl="revTx" presStyleIdx="0" presStyleCnt="5">
        <dgm:presLayoutVars>
          <dgm:chMax val="1"/>
          <dgm:chPref val="1"/>
        </dgm:presLayoutVars>
      </dgm:prSet>
      <dgm:spPr/>
    </dgm:pt>
    <dgm:pt modelId="{263930F6-5602-43E4-8EDE-A33A9A4A4DC7}" type="pres">
      <dgm:prSet presAssocID="{6B82AB26-E062-45BA-A0EF-4205BFBE2237}" presName="sibTrans" presStyleLbl="sibTrans2D1" presStyleIdx="0" presStyleCnt="0"/>
      <dgm:spPr/>
    </dgm:pt>
    <dgm:pt modelId="{A4A5A69F-1A0F-4E2A-B5F0-1C3BD0DDFA0E}" type="pres">
      <dgm:prSet presAssocID="{6CB31796-E306-4767-B44F-61B35F840A54}" presName="compNode" presStyleCnt="0"/>
      <dgm:spPr/>
    </dgm:pt>
    <dgm:pt modelId="{24B24607-B269-4810-8934-4E4290CCA9C2}" type="pres">
      <dgm:prSet presAssocID="{6CB31796-E306-4767-B44F-61B35F840A54}" presName="iconBgRect" presStyleLbl="bgShp" presStyleIdx="1" presStyleCnt="5"/>
      <dgm:spPr/>
    </dgm:pt>
    <dgm:pt modelId="{BA1E4BE7-702A-4241-ACA2-07EBB72613A0}" type="pres">
      <dgm:prSet presAssocID="{6CB31796-E306-4767-B44F-61B35F840A5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16056D3-4E27-4071-96C4-F93B308754C4}" type="pres">
      <dgm:prSet presAssocID="{6CB31796-E306-4767-B44F-61B35F840A54}" presName="spaceRect" presStyleCnt="0"/>
      <dgm:spPr/>
    </dgm:pt>
    <dgm:pt modelId="{14275278-DA59-4AAE-A778-A6F52DAC8738}" type="pres">
      <dgm:prSet presAssocID="{6CB31796-E306-4767-B44F-61B35F840A54}" presName="textRect" presStyleLbl="revTx" presStyleIdx="1" presStyleCnt="5">
        <dgm:presLayoutVars>
          <dgm:chMax val="1"/>
          <dgm:chPref val="1"/>
        </dgm:presLayoutVars>
      </dgm:prSet>
      <dgm:spPr/>
    </dgm:pt>
    <dgm:pt modelId="{9B28286E-CF51-4AB9-A306-0A3832555787}" type="pres">
      <dgm:prSet presAssocID="{C8895094-55C2-4C59-AB60-BF4770E43E15}" presName="sibTrans" presStyleLbl="sibTrans2D1" presStyleIdx="0" presStyleCnt="0"/>
      <dgm:spPr/>
    </dgm:pt>
    <dgm:pt modelId="{C0C5D1AD-149D-48EF-BA70-D48C80D9C8BA}" type="pres">
      <dgm:prSet presAssocID="{762C304A-9579-4344-B24D-9DD2D525647E}" presName="compNode" presStyleCnt="0"/>
      <dgm:spPr/>
    </dgm:pt>
    <dgm:pt modelId="{9EE32B83-268C-4A8E-AE37-C5C34E212DA7}" type="pres">
      <dgm:prSet presAssocID="{762C304A-9579-4344-B24D-9DD2D525647E}" presName="iconBgRect" presStyleLbl="bgShp" presStyleIdx="2" presStyleCnt="5"/>
      <dgm:spPr/>
    </dgm:pt>
    <dgm:pt modelId="{E723AE47-519F-4251-A4A5-03D2A9FB78D6}" type="pres">
      <dgm:prSet presAssocID="{762C304A-9579-4344-B24D-9DD2D52564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m tree"/>
        </a:ext>
      </dgm:extLst>
    </dgm:pt>
    <dgm:pt modelId="{7692FBAF-D0B8-4060-88DE-6919DAED754E}" type="pres">
      <dgm:prSet presAssocID="{762C304A-9579-4344-B24D-9DD2D525647E}" presName="spaceRect" presStyleCnt="0"/>
      <dgm:spPr/>
    </dgm:pt>
    <dgm:pt modelId="{117364D2-DD1D-42D4-A8DF-EA5F3B1D66F1}" type="pres">
      <dgm:prSet presAssocID="{762C304A-9579-4344-B24D-9DD2D525647E}" presName="textRect" presStyleLbl="revTx" presStyleIdx="2" presStyleCnt="5">
        <dgm:presLayoutVars>
          <dgm:chMax val="1"/>
          <dgm:chPref val="1"/>
        </dgm:presLayoutVars>
      </dgm:prSet>
      <dgm:spPr/>
    </dgm:pt>
    <dgm:pt modelId="{48C3F54A-81E2-484C-9259-E4ED2C51D883}" type="pres">
      <dgm:prSet presAssocID="{27413D0A-E872-F84A-A9C0-6B333581DB20}" presName="sibTrans" presStyleLbl="sibTrans2D1" presStyleIdx="0" presStyleCnt="0"/>
      <dgm:spPr/>
    </dgm:pt>
    <dgm:pt modelId="{3562266C-AEC0-4693-89BD-7E151395BB75}" type="pres">
      <dgm:prSet presAssocID="{CBF6984A-2024-4C5B-A62F-8D6EC9601537}" presName="compNode" presStyleCnt="0"/>
      <dgm:spPr/>
    </dgm:pt>
    <dgm:pt modelId="{7C3E40E5-3266-4426-BDAD-1582A8EA9748}" type="pres">
      <dgm:prSet presAssocID="{CBF6984A-2024-4C5B-A62F-8D6EC9601537}" presName="iconBgRect" presStyleLbl="bgShp" presStyleIdx="3" presStyleCnt="5"/>
      <dgm:spPr/>
    </dgm:pt>
    <dgm:pt modelId="{0C757089-FFA3-444A-8E18-92310EF718E6}" type="pres">
      <dgm:prSet presAssocID="{CBF6984A-2024-4C5B-A62F-8D6EC96015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7B7F5778-5432-45A4-9C6D-3A4DFDF64937}" type="pres">
      <dgm:prSet presAssocID="{CBF6984A-2024-4C5B-A62F-8D6EC9601537}" presName="spaceRect" presStyleCnt="0"/>
      <dgm:spPr/>
    </dgm:pt>
    <dgm:pt modelId="{3311F777-F3AF-43AA-A02C-B0A7CFA665B5}" type="pres">
      <dgm:prSet presAssocID="{CBF6984A-2024-4C5B-A62F-8D6EC9601537}" presName="textRect" presStyleLbl="revTx" presStyleIdx="3" presStyleCnt="5">
        <dgm:presLayoutVars>
          <dgm:chMax val="1"/>
          <dgm:chPref val="1"/>
        </dgm:presLayoutVars>
      </dgm:prSet>
      <dgm:spPr/>
    </dgm:pt>
    <dgm:pt modelId="{D0D762F3-48E7-4FFC-BDE5-8CCEF8859113}" type="pres">
      <dgm:prSet presAssocID="{ED93AA5E-856D-41F8-8026-15DEBADF3982}" presName="sibTrans" presStyleLbl="sibTrans2D1" presStyleIdx="0" presStyleCnt="0"/>
      <dgm:spPr/>
    </dgm:pt>
    <dgm:pt modelId="{A0856C54-CB53-43C5-862B-09EAE7AB29D0}" type="pres">
      <dgm:prSet presAssocID="{B324CEE9-03E5-4646-A745-244DDFAF4C55}" presName="compNode" presStyleCnt="0"/>
      <dgm:spPr/>
    </dgm:pt>
    <dgm:pt modelId="{3E5E22C3-3A95-418E-B0E5-4D9AF2ED7368}" type="pres">
      <dgm:prSet presAssocID="{B324CEE9-03E5-4646-A745-244DDFAF4C55}" presName="iconBgRect" presStyleLbl="bgShp" presStyleIdx="4" presStyleCnt="5"/>
      <dgm:spPr/>
    </dgm:pt>
    <dgm:pt modelId="{6AB4D3E9-BEE9-47E0-B37C-D83E73FDB781}" type="pres">
      <dgm:prSet presAssocID="{B324CEE9-03E5-4646-A745-244DDFAF4C5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16BB4BA-426E-4E25-BE29-88DF980A1F91}" type="pres">
      <dgm:prSet presAssocID="{B324CEE9-03E5-4646-A745-244DDFAF4C55}" presName="spaceRect" presStyleCnt="0"/>
      <dgm:spPr/>
    </dgm:pt>
    <dgm:pt modelId="{11E0D3B8-8CCA-4367-B623-C975CB619BDE}" type="pres">
      <dgm:prSet presAssocID="{B324CEE9-03E5-4646-A745-244DDFAF4C5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094AA0A-A589-4768-A62A-420EC0CB14FB}" srcId="{263EC6F2-3E72-4FCA-9A9D-73423C7BB497}" destId="{B324CEE9-03E5-4646-A745-244DDFAF4C55}" srcOrd="4" destOrd="0" parTransId="{426C22CF-96F3-4811-88C5-7C557F43AB42}" sibTransId="{F20F2EDB-8852-43D8-8D94-C43F5AD8A62E}"/>
    <dgm:cxn modelId="{211EF613-BD7B-2E4E-B43F-E2CBB2EC32B3}" srcId="{263EC6F2-3E72-4FCA-9A9D-73423C7BB497}" destId="{762C304A-9579-4344-B24D-9DD2D525647E}" srcOrd="2" destOrd="0" parTransId="{64EE1A71-C52F-5246-9906-944C4AFC03B9}" sibTransId="{27413D0A-E872-F84A-A9C0-6B333581DB20}"/>
    <dgm:cxn modelId="{013E9E3E-2411-AE47-AF70-C3C9606592CC}" type="presOf" srcId="{6B82AB26-E062-45BA-A0EF-4205BFBE2237}" destId="{263930F6-5602-43E4-8EDE-A33A9A4A4DC7}" srcOrd="0" destOrd="0" presId="urn:microsoft.com/office/officeart/2018/2/layout/IconCircleList"/>
    <dgm:cxn modelId="{15224746-06DB-4641-B682-9B2F9B27D782}" type="presOf" srcId="{6CB31796-E306-4767-B44F-61B35F840A54}" destId="{14275278-DA59-4AAE-A778-A6F52DAC8738}" srcOrd="0" destOrd="0" presId="urn:microsoft.com/office/officeart/2018/2/layout/IconCircleList"/>
    <dgm:cxn modelId="{6406AC62-C2A8-A141-9C52-0AB7C8BD2F72}" type="presOf" srcId="{E8B9F258-15DD-4FA1-8A7F-5C1BFE9773A7}" destId="{869BF5D0-5315-422A-BF8E-C9D4E99EE239}" srcOrd="0" destOrd="0" presId="urn:microsoft.com/office/officeart/2018/2/layout/IconCircleList"/>
    <dgm:cxn modelId="{D4AC3965-355D-C841-8BF1-D5A037BE3065}" type="presOf" srcId="{B324CEE9-03E5-4646-A745-244DDFAF4C55}" destId="{11E0D3B8-8CCA-4367-B623-C975CB619BDE}" srcOrd="0" destOrd="0" presId="urn:microsoft.com/office/officeart/2018/2/layout/IconCircleList"/>
    <dgm:cxn modelId="{81845265-DF61-4C3B-976A-2F4CEE6DEBC8}" srcId="{263EC6F2-3E72-4FCA-9A9D-73423C7BB497}" destId="{CBF6984A-2024-4C5B-A62F-8D6EC9601537}" srcOrd="3" destOrd="0" parTransId="{05C46AEE-3617-491E-AE53-39CE9C38D5C9}" sibTransId="{ED93AA5E-856D-41F8-8026-15DEBADF3982}"/>
    <dgm:cxn modelId="{39933378-B272-0842-8E32-995BEAE56EB7}" type="presOf" srcId="{C8895094-55C2-4C59-AB60-BF4770E43E15}" destId="{9B28286E-CF51-4AB9-A306-0A3832555787}" srcOrd="0" destOrd="0" presId="urn:microsoft.com/office/officeart/2018/2/layout/IconCircleList"/>
    <dgm:cxn modelId="{C0431181-F4F2-4A50-9593-F164111039EE}" srcId="{263EC6F2-3E72-4FCA-9A9D-73423C7BB497}" destId="{E8B9F258-15DD-4FA1-8A7F-5C1BFE9773A7}" srcOrd="0" destOrd="0" parTransId="{01018FBC-0E85-435D-A34A-29A50B467F90}" sibTransId="{6B82AB26-E062-45BA-A0EF-4205BFBE2237}"/>
    <dgm:cxn modelId="{F0F36993-9645-4C68-853F-09E9B24C6ACD}" srcId="{263EC6F2-3E72-4FCA-9A9D-73423C7BB497}" destId="{6CB31796-E306-4767-B44F-61B35F840A54}" srcOrd="1" destOrd="0" parTransId="{A2968335-7FC8-43F9-B22D-F355FAE8E33B}" sibTransId="{C8895094-55C2-4C59-AB60-BF4770E43E15}"/>
    <dgm:cxn modelId="{FC75A2AF-2F6A-C34F-815F-E74C24C6E78C}" type="presOf" srcId="{263EC6F2-3E72-4FCA-9A9D-73423C7BB497}" destId="{FF272781-7D66-4955-9022-2C1EBC874F18}" srcOrd="0" destOrd="0" presId="urn:microsoft.com/office/officeart/2018/2/layout/IconCircleList"/>
    <dgm:cxn modelId="{D7B11EC2-B7FE-ED4A-ACDA-8BD599C68ABE}" type="presOf" srcId="{27413D0A-E872-F84A-A9C0-6B333581DB20}" destId="{48C3F54A-81E2-484C-9259-E4ED2C51D883}" srcOrd="0" destOrd="0" presId="urn:microsoft.com/office/officeart/2018/2/layout/IconCircleList"/>
    <dgm:cxn modelId="{141B57CA-87EC-B34F-AD53-AB8CD8D59C46}" type="presOf" srcId="{CBF6984A-2024-4C5B-A62F-8D6EC9601537}" destId="{3311F777-F3AF-43AA-A02C-B0A7CFA665B5}" srcOrd="0" destOrd="0" presId="urn:microsoft.com/office/officeart/2018/2/layout/IconCircleList"/>
    <dgm:cxn modelId="{3E0590E7-4FA3-E54C-AB95-431EEE9B5E96}" type="presOf" srcId="{ED93AA5E-856D-41F8-8026-15DEBADF3982}" destId="{D0D762F3-48E7-4FFC-BDE5-8CCEF8859113}" srcOrd="0" destOrd="0" presId="urn:microsoft.com/office/officeart/2018/2/layout/IconCircleList"/>
    <dgm:cxn modelId="{7E1F0AF4-B3FA-684E-A94F-7A61C6C4D521}" type="presOf" srcId="{762C304A-9579-4344-B24D-9DD2D525647E}" destId="{117364D2-DD1D-42D4-A8DF-EA5F3B1D66F1}" srcOrd="0" destOrd="0" presId="urn:microsoft.com/office/officeart/2018/2/layout/IconCircleList"/>
    <dgm:cxn modelId="{1C67DF99-1EFB-A741-947A-B4E674E5EB08}" type="presParOf" srcId="{FF272781-7D66-4955-9022-2C1EBC874F18}" destId="{0AE772EF-9079-402C-96A8-28EDAF4C61B4}" srcOrd="0" destOrd="0" presId="urn:microsoft.com/office/officeart/2018/2/layout/IconCircleList"/>
    <dgm:cxn modelId="{E9CCEF47-381E-F647-B4C1-ED5405CBA137}" type="presParOf" srcId="{0AE772EF-9079-402C-96A8-28EDAF4C61B4}" destId="{DF84F394-1EAB-48AC-A8A2-C5F6CC693CAC}" srcOrd="0" destOrd="0" presId="urn:microsoft.com/office/officeart/2018/2/layout/IconCircleList"/>
    <dgm:cxn modelId="{231DF825-B2B7-8947-B3F7-3EE23CCD8F80}" type="presParOf" srcId="{DF84F394-1EAB-48AC-A8A2-C5F6CC693CAC}" destId="{B35BC883-69BF-4072-B20D-F70EF4FA59D6}" srcOrd="0" destOrd="0" presId="urn:microsoft.com/office/officeart/2018/2/layout/IconCircleList"/>
    <dgm:cxn modelId="{EBA77F97-0625-7A4D-858D-95707A44F8B5}" type="presParOf" srcId="{DF84F394-1EAB-48AC-A8A2-C5F6CC693CAC}" destId="{E5C12871-9D01-40DC-8A87-944765AAC071}" srcOrd="1" destOrd="0" presId="urn:microsoft.com/office/officeart/2018/2/layout/IconCircleList"/>
    <dgm:cxn modelId="{6084DFFE-ABAA-6941-B6CD-5D07993CA211}" type="presParOf" srcId="{DF84F394-1EAB-48AC-A8A2-C5F6CC693CAC}" destId="{01601936-F557-4512-AB74-28FBC56D67A3}" srcOrd="2" destOrd="0" presId="urn:microsoft.com/office/officeart/2018/2/layout/IconCircleList"/>
    <dgm:cxn modelId="{3104774F-F689-B84A-A5AF-A0EDCAC61B6D}" type="presParOf" srcId="{DF84F394-1EAB-48AC-A8A2-C5F6CC693CAC}" destId="{869BF5D0-5315-422A-BF8E-C9D4E99EE239}" srcOrd="3" destOrd="0" presId="urn:microsoft.com/office/officeart/2018/2/layout/IconCircleList"/>
    <dgm:cxn modelId="{DDC20493-C034-CB49-B75C-CCBCB00221FF}" type="presParOf" srcId="{0AE772EF-9079-402C-96A8-28EDAF4C61B4}" destId="{263930F6-5602-43E4-8EDE-A33A9A4A4DC7}" srcOrd="1" destOrd="0" presId="urn:microsoft.com/office/officeart/2018/2/layout/IconCircleList"/>
    <dgm:cxn modelId="{049DB695-1587-4D47-AB5C-3936FFA15EB2}" type="presParOf" srcId="{0AE772EF-9079-402C-96A8-28EDAF4C61B4}" destId="{A4A5A69F-1A0F-4E2A-B5F0-1C3BD0DDFA0E}" srcOrd="2" destOrd="0" presId="urn:microsoft.com/office/officeart/2018/2/layout/IconCircleList"/>
    <dgm:cxn modelId="{E4888136-6A1A-E447-BC2A-6813FA481F29}" type="presParOf" srcId="{A4A5A69F-1A0F-4E2A-B5F0-1C3BD0DDFA0E}" destId="{24B24607-B269-4810-8934-4E4290CCA9C2}" srcOrd="0" destOrd="0" presId="urn:microsoft.com/office/officeart/2018/2/layout/IconCircleList"/>
    <dgm:cxn modelId="{5C1CDB4F-24F1-6F41-9DFB-C19E195E33A5}" type="presParOf" srcId="{A4A5A69F-1A0F-4E2A-B5F0-1C3BD0DDFA0E}" destId="{BA1E4BE7-702A-4241-ACA2-07EBB72613A0}" srcOrd="1" destOrd="0" presId="urn:microsoft.com/office/officeart/2018/2/layout/IconCircleList"/>
    <dgm:cxn modelId="{50122A5F-1F6B-F048-B30F-888238E106C1}" type="presParOf" srcId="{A4A5A69F-1A0F-4E2A-B5F0-1C3BD0DDFA0E}" destId="{016056D3-4E27-4071-96C4-F93B308754C4}" srcOrd="2" destOrd="0" presId="urn:microsoft.com/office/officeart/2018/2/layout/IconCircleList"/>
    <dgm:cxn modelId="{CEFD231A-F720-D84D-A33B-C933F92BD5E2}" type="presParOf" srcId="{A4A5A69F-1A0F-4E2A-B5F0-1C3BD0DDFA0E}" destId="{14275278-DA59-4AAE-A778-A6F52DAC8738}" srcOrd="3" destOrd="0" presId="urn:microsoft.com/office/officeart/2018/2/layout/IconCircleList"/>
    <dgm:cxn modelId="{BFF0C35E-BD67-A845-98C8-BC60A5D0A126}" type="presParOf" srcId="{0AE772EF-9079-402C-96A8-28EDAF4C61B4}" destId="{9B28286E-CF51-4AB9-A306-0A3832555787}" srcOrd="3" destOrd="0" presId="urn:microsoft.com/office/officeart/2018/2/layout/IconCircleList"/>
    <dgm:cxn modelId="{15A94434-8A47-2744-9B74-B8B9A18ACFE3}" type="presParOf" srcId="{0AE772EF-9079-402C-96A8-28EDAF4C61B4}" destId="{C0C5D1AD-149D-48EF-BA70-D48C80D9C8BA}" srcOrd="4" destOrd="0" presId="urn:microsoft.com/office/officeart/2018/2/layout/IconCircleList"/>
    <dgm:cxn modelId="{6D70B309-6349-4B4C-A4B0-554845263B88}" type="presParOf" srcId="{C0C5D1AD-149D-48EF-BA70-D48C80D9C8BA}" destId="{9EE32B83-268C-4A8E-AE37-C5C34E212DA7}" srcOrd="0" destOrd="0" presId="urn:microsoft.com/office/officeart/2018/2/layout/IconCircleList"/>
    <dgm:cxn modelId="{D445C4F7-F31C-0346-A879-498211456337}" type="presParOf" srcId="{C0C5D1AD-149D-48EF-BA70-D48C80D9C8BA}" destId="{E723AE47-519F-4251-A4A5-03D2A9FB78D6}" srcOrd="1" destOrd="0" presId="urn:microsoft.com/office/officeart/2018/2/layout/IconCircleList"/>
    <dgm:cxn modelId="{BA20BAB6-5432-1743-8A4D-49B7AA268D7D}" type="presParOf" srcId="{C0C5D1AD-149D-48EF-BA70-D48C80D9C8BA}" destId="{7692FBAF-D0B8-4060-88DE-6919DAED754E}" srcOrd="2" destOrd="0" presId="urn:microsoft.com/office/officeart/2018/2/layout/IconCircleList"/>
    <dgm:cxn modelId="{58F803B6-03D2-F846-9CEA-E99EB9232285}" type="presParOf" srcId="{C0C5D1AD-149D-48EF-BA70-D48C80D9C8BA}" destId="{117364D2-DD1D-42D4-A8DF-EA5F3B1D66F1}" srcOrd="3" destOrd="0" presId="urn:microsoft.com/office/officeart/2018/2/layout/IconCircleList"/>
    <dgm:cxn modelId="{3C7802D0-D14C-484F-A546-E0920E0F48E6}" type="presParOf" srcId="{0AE772EF-9079-402C-96A8-28EDAF4C61B4}" destId="{48C3F54A-81E2-484C-9259-E4ED2C51D883}" srcOrd="5" destOrd="0" presId="urn:microsoft.com/office/officeart/2018/2/layout/IconCircleList"/>
    <dgm:cxn modelId="{7A708376-DBCC-994D-AB9F-E5554D5A493F}" type="presParOf" srcId="{0AE772EF-9079-402C-96A8-28EDAF4C61B4}" destId="{3562266C-AEC0-4693-89BD-7E151395BB75}" srcOrd="6" destOrd="0" presId="urn:microsoft.com/office/officeart/2018/2/layout/IconCircleList"/>
    <dgm:cxn modelId="{EB6A3A97-B716-C14D-93D5-8CB7BF67E5EF}" type="presParOf" srcId="{3562266C-AEC0-4693-89BD-7E151395BB75}" destId="{7C3E40E5-3266-4426-BDAD-1582A8EA9748}" srcOrd="0" destOrd="0" presId="urn:microsoft.com/office/officeart/2018/2/layout/IconCircleList"/>
    <dgm:cxn modelId="{460306C2-2E7C-7D44-80FC-A8F7A39F5A6D}" type="presParOf" srcId="{3562266C-AEC0-4693-89BD-7E151395BB75}" destId="{0C757089-FFA3-444A-8E18-92310EF718E6}" srcOrd="1" destOrd="0" presId="urn:microsoft.com/office/officeart/2018/2/layout/IconCircleList"/>
    <dgm:cxn modelId="{6C77BD38-E265-934F-9BA7-1060640E8B04}" type="presParOf" srcId="{3562266C-AEC0-4693-89BD-7E151395BB75}" destId="{7B7F5778-5432-45A4-9C6D-3A4DFDF64937}" srcOrd="2" destOrd="0" presId="urn:microsoft.com/office/officeart/2018/2/layout/IconCircleList"/>
    <dgm:cxn modelId="{173B7998-4C3B-754E-A108-59EAC2A9BB22}" type="presParOf" srcId="{3562266C-AEC0-4693-89BD-7E151395BB75}" destId="{3311F777-F3AF-43AA-A02C-B0A7CFA665B5}" srcOrd="3" destOrd="0" presId="urn:microsoft.com/office/officeart/2018/2/layout/IconCircleList"/>
    <dgm:cxn modelId="{7ABD4680-3AAF-2547-95B0-580DA0806147}" type="presParOf" srcId="{0AE772EF-9079-402C-96A8-28EDAF4C61B4}" destId="{D0D762F3-48E7-4FFC-BDE5-8CCEF8859113}" srcOrd="7" destOrd="0" presId="urn:microsoft.com/office/officeart/2018/2/layout/IconCircleList"/>
    <dgm:cxn modelId="{FA87DA8B-03A8-F847-8CFB-DE016E3D153B}" type="presParOf" srcId="{0AE772EF-9079-402C-96A8-28EDAF4C61B4}" destId="{A0856C54-CB53-43C5-862B-09EAE7AB29D0}" srcOrd="8" destOrd="0" presId="urn:microsoft.com/office/officeart/2018/2/layout/IconCircleList"/>
    <dgm:cxn modelId="{1DB1B706-8AD8-484A-8BF2-8D42F4FF370D}" type="presParOf" srcId="{A0856C54-CB53-43C5-862B-09EAE7AB29D0}" destId="{3E5E22C3-3A95-418E-B0E5-4D9AF2ED7368}" srcOrd="0" destOrd="0" presId="urn:microsoft.com/office/officeart/2018/2/layout/IconCircleList"/>
    <dgm:cxn modelId="{59FF594A-3947-4240-8785-60BF02FD8261}" type="presParOf" srcId="{A0856C54-CB53-43C5-862B-09EAE7AB29D0}" destId="{6AB4D3E9-BEE9-47E0-B37C-D83E73FDB781}" srcOrd="1" destOrd="0" presId="urn:microsoft.com/office/officeart/2018/2/layout/IconCircleList"/>
    <dgm:cxn modelId="{97EE2380-1002-7742-AB56-2213107FB784}" type="presParOf" srcId="{A0856C54-CB53-43C5-862B-09EAE7AB29D0}" destId="{216BB4BA-426E-4E25-BE29-88DF980A1F91}" srcOrd="2" destOrd="0" presId="urn:microsoft.com/office/officeart/2018/2/layout/IconCircleList"/>
    <dgm:cxn modelId="{8953A102-B093-754D-A424-E98940EE72CF}" type="presParOf" srcId="{A0856C54-CB53-43C5-862B-09EAE7AB29D0}" destId="{11E0D3B8-8CCA-4367-B623-C975CB619BD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A91B4B-3996-4A1D-945E-D2F18810D049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2D83BEF-D717-485F-94E8-D1FF58A192B7}">
      <dgm:prSet/>
      <dgm:spPr/>
      <dgm:t>
        <a:bodyPr/>
        <a:lstStyle/>
        <a:p>
          <a:r>
            <a:rPr lang="en-US" kern="1200" dirty="0">
              <a:latin typeface="Georgia" panose="02040502050405020303" pitchFamily="18" charset="0"/>
            </a:rPr>
            <a:t>Natural Language Processing</a:t>
          </a:r>
        </a:p>
      </dgm:t>
    </dgm:pt>
    <dgm:pt modelId="{3B5CA94D-0617-4CCD-8BEA-BE8EAFFC25C2}" type="parTrans" cxnId="{4C8F0325-531F-4961-8D61-6F7ED3F7BC19}">
      <dgm:prSet/>
      <dgm:spPr/>
      <dgm:t>
        <a:bodyPr/>
        <a:lstStyle/>
        <a:p>
          <a:endParaRPr lang="en-US"/>
        </a:p>
      </dgm:t>
    </dgm:pt>
    <dgm:pt modelId="{535428D9-E5DA-45D4-BD3F-883253245CD8}" type="sibTrans" cxnId="{4C8F0325-531F-4961-8D61-6F7ED3F7BC19}">
      <dgm:prSet/>
      <dgm:spPr/>
      <dgm:t>
        <a:bodyPr/>
        <a:lstStyle/>
        <a:p>
          <a:endParaRPr lang="en-US"/>
        </a:p>
      </dgm:t>
    </dgm:pt>
    <dgm:pt modelId="{74EC9013-189D-4C4B-A0A2-E54036F5D641}">
      <dgm:prSet/>
      <dgm:spPr/>
      <dgm:t>
        <a:bodyPr/>
        <a:lstStyle/>
        <a:p>
          <a:r>
            <a:rPr lang="en-US" b="0" i="0" kern="1200" dirty="0">
              <a:latin typeface="Georgia" panose="02040502050405020303" pitchFamily="18" charset="0"/>
            </a:rPr>
            <a:t>intersection of computer science, artificial intelligence, and linguistics</a:t>
          </a:r>
          <a:endParaRPr lang="en-US" kern="1200" dirty="0">
            <a:latin typeface="Georgia" panose="02040502050405020303" pitchFamily="18" charset="0"/>
          </a:endParaRPr>
        </a:p>
      </dgm:t>
    </dgm:pt>
    <dgm:pt modelId="{8B579EF7-EB4A-46D7-88FD-720B9104FDA2}" type="parTrans" cxnId="{1B61297E-9746-4550-930C-9756E50948A3}">
      <dgm:prSet/>
      <dgm:spPr/>
      <dgm:t>
        <a:bodyPr/>
        <a:lstStyle/>
        <a:p>
          <a:endParaRPr lang="en-US"/>
        </a:p>
      </dgm:t>
    </dgm:pt>
    <dgm:pt modelId="{F5B55DCB-DBBE-44D1-9B2C-226F2D4AF07F}" type="sibTrans" cxnId="{1B61297E-9746-4550-930C-9756E50948A3}">
      <dgm:prSet/>
      <dgm:spPr/>
      <dgm:t>
        <a:bodyPr/>
        <a:lstStyle/>
        <a:p>
          <a:endParaRPr lang="en-US"/>
        </a:p>
      </dgm:t>
    </dgm:pt>
    <dgm:pt modelId="{82CA0D5E-427F-4CA2-A6AB-782493D88CEF}">
      <dgm:prSet/>
      <dgm:spPr/>
      <dgm:t>
        <a:bodyPr/>
        <a:lstStyle/>
        <a:p>
          <a:r>
            <a:rPr lang="en-US" b="1" u="sng" dirty="0">
              <a:latin typeface="Georgia" panose="02040502050405020303" pitchFamily="18" charset="0"/>
            </a:rPr>
            <a:t>Related but different</a:t>
          </a:r>
        </a:p>
        <a:p>
          <a:r>
            <a:rPr lang="en-US" b="1" u="sng" dirty="0">
              <a:latin typeface="Georgia" panose="02040502050405020303" pitchFamily="18" charset="0"/>
            </a:rPr>
            <a:t>Part of NLP: Text analysis use NLP methods </a:t>
          </a:r>
          <a:endParaRPr lang="en-US" dirty="0">
            <a:latin typeface="Georgia" panose="02040502050405020303" pitchFamily="18" charset="0"/>
          </a:endParaRPr>
        </a:p>
      </dgm:t>
    </dgm:pt>
    <dgm:pt modelId="{731C7885-5DED-4191-93B9-67E10DE4FED6}" type="sibTrans" cxnId="{4684FDFC-6297-4A0A-91BA-3A4358C07B52}">
      <dgm:prSet/>
      <dgm:spPr/>
      <dgm:t>
        <a:bodyPr/>
        <a:lstStyle/>
        <a:p>
          <a:endParaRPr lang="en-US"/>
        </a:p>
      </dgm:t>
    </dgm:pt>
    <dgm:pt modelId="{B734C708-82F9-4FBC-878D-6920A31D8612}" type="parTrans" cxnId="{4684FDFC-6297-4A0A-91BA-3A4358C07B52}">
      <dgm:prSet/>
      <dgm:spPr/>
      <dgm:t>
        <a:bodyPr/>
        <a:lstStyle/>
        <a:p>
          <a:endParaRPr lang="en-US"/>
        </a:p>
      </dgm:t>
    </dgm:pt>
    <dgm:pt modelId="{F9636EBD-CB62-614C-8A3B-AB45E29757D6}">
      <dgm:prSet/>
      <dgm:spPr/>
      <dgm:t>
        <a:bodyPr/>
        <a:lstStyle/>
        <a:p>
          <a:r>
            <a:rPr lang="en-US" kern="1200" dirty="0">
              <a:latin typeface="Georgia" panose="02040502050405020303" pitchFamily="18" charset="0"/>
            </a:rPr>
            <a:t>could be ML- or rule-based</a:t>
          </a:r>
        </a:p>
      </dgm:t>
    </dgm:pt>
    <dgm:pt modelId="{630BB9EB-EF89-1D47-B611-C84E6B41A9A0}" type="parTrans" cxnId="{953DCDF6-53D9-C647-AEDA-CD3FB0A78744}">
      <dgm:prSet/>
      <dgm:spPr/>
      <dgm:t>
        <a:bodyPr/>
        <a:lstStyle/>
        <a:p>
          <a:endParaRPr lang="en-US"/>
        </a:p>
      </dgm:t>
    </dgm:pt>
    <dgm:pt modelId="{D15DE3EE-BD52-F145-BF58-F8D336DC9BEC}" type="sibTrans" cxnId="{953DCDF6-53D9-C647-AEDA-CD3FB0A78744}">
      <dgm:prSet/>
      <dgm:spPr/>
      <dgm:t>
        <a:bodyPr/>
        <a:lstStyle/>
        <a:p>
          <a:endParaRPr lang="en-US"/>
        </a:p>
      </dgm:t>
    </dgm:pt>
    <dgm:pt modelId="{70BC19FF-04A0-1E4C-A6E1-CB874E12C5CC}">
      <dgm:prSet/>
      <dgm:spPr/>
      <dgm:t>
        <a:bodyPr/>
        <a:lstStyle/>
        <a:p>
          <a:r>
            <a:rPr lang="en-US" b="0" i="0" kern="1200">
              <a:latin typeface="Georgia" panose="02040502050405020303" pitchFamily="18" charset="0"/>
            </a:rPr>
            <a:t>allow computers to understand, process, and generate human language </a:t>
          </a:r>
          <a:r>
            <a:rPr lang="en-US" i="1" kern="1200">
              <a:latin typeface="Georgia" panose="02040502050405020303" pitchFamily="18" charset="0"/>
            </a:rPr>
            <a:t>meaningfully</a:t>
          </a:r>
          <a:r>
            <a:rPr lang="en-US" b="1" i="1" kern="1200">
              <a:latin typeface="Georgia" panose="02040502050405020303" pitchFamily="18" charset="0"/>
            </a:rPr>
            <a:t> </a:t>
          </a:r>
          <a:endParaRPr lang="en-US" kern="1200">
            <a:latin typeface="Georgia" panose="02040502050405020303" pitchFamily="18" charset="0"/>
          </a:endParaRPr>
        </a:p>
      </dgm:t>
    </dgm:pt>
    <dgm:pt modelId="{3BD0A250-4762-3348-93AA-B4433FAB65DF}" type="parTrans" cxnId="{5A28F080-E131-F444-8D27-529681669083}">
      <dgm:prSet/>
      <dgm:spPr/>
      <dgm:t>
        <a:bodyPr/>
        <a:lstStyle/>
        <a:p>
          <a:endParaRPr lang="en-US"/>
        </a:p>
      </dgm:t>
    </dgm:pt>
    <dgm:pt modelId="{E3D85BDF-0E00-AE4B-931C-7A751DD9C2BF}" type="sibTrans" cxnId="{5A28F080-E131-F444-8D27-529681669083}">
      <dgm:prSet/>
      <dgm:spPr/>
      <dgm:t>
        <a:bodyPr/>
        <a:lstStyle/>
        <a:p>
          <a:endParaRPr lang="en-US"/>
        </a:p>
      </dgm:t>
    </dgm:pt>
    <dgm:pt modelId="{DDC3BCB5-4F48-7B47-B0B5-8871B7557908}">
      <dgm:prSet/>
      <dgm:spPr/>
      <dgm:t>
        <a:bodyPr/>
        <a:lstStyle/>
        <a:p>
          <a:r>
            <a:rPr lang="en-US" kern="1200">
              <a:latin typeface="Georgia" panose="02040502050405020303" pitchFamily="18" charset="0"/>
            </a:rPr>
            <a:t>two important steps</a:t>
          </a:r>
        </a:p>
      </dgm:t>
    </dgm:pt>
    <dgm:pt modelId="{3FFFAA85-5865-1143-9842-FE82CCE54340}" type="parTrans" cxnId="{5260148E-9EF9-8240-B52D-1AE603CAED62}">
      <dgm:prSet/>
      <dgm:spPr/>
      <dgm:t>
        <a:bodyPr/>
        <a:lstStyle/>
        <a:p>
          <a:endParaRPr lang="en-US"/>
        </a:p>
      </dgm:t>
    </dgm:pt>
    <dgm:pt modelId="{03DA8E68-9FCC-D247-BC85-01A77E2E46BC}" type="sibTrans" cxnId="{5260148E-9EF9-8240-B52D-1AE603CAED62}">
      <dgm:prSet/>
      <dgm:spPr/>
      <dgm:t>
        <a:bodyPr/>
        <a:lstStyle/>
        <a:p>
          <a:endParaRPr lang="en-US"/>
        </a:p>
      </dgm:t>
    </dgm:pt>
    <dgm:pt modelId="{BF0C40A8-6CEC-ED4E-9772-04A41E524CAE}">
      <dgm:prSet/>
      <dgm:spPr/>
      <dgm:t>
        <a:bodyPr/>
        <a:lstStyle/>
        <a:p>
          <a:r>
            <a:rPr lang="en-US" kern="1200" dirty="0">
              <a:latin typeface="Georgia" panose="02040502050405020303" pitchFamily="18" charset="0"/>
            </a:rPr>
            <a:t>natural language understanding </a:t>
          </a:r>
        </a:p>
      </dgm:t>
    </dgm:pt>
    <dgm:pt modelId="{8302B238-F32B-114B-8983-5D2FB718428C}" type="parTrans" cxnId="{12EC5918-9372-324A-BB67-ECE408E6CE20}">
      <dgm:prSet/>
      <dgm:spPr/>
      <dgm:t>
        <a:bodyPr/>
        <a:lstStyle/>
        <a:p>
          <a:endParaRPr lang="en-US"/>
        </a:p>
      </dgm:t>
    </dgm:pt>
    <dgm:pt modelId="{84B65129-F639-4D4D-80B1-FE31CBEF7BA2}" type="sibTrans" cxnId="{12EC5918-9372-324A-BB67-ECE408E6CE20}">
      <dgm:prSet/>
      <dgm:spPr/>
      <dgm:t>
        <a:bodyPr/>
        <a:lstStyle/>
        <a:p>
          <a:endParaRPr lang="en-US"/>
        </a:p>
      </dgm:t>
    </dgm:pt>
    <dgm:pt modelId="{8AFF720D-0EE1-DF41-BB7A-2265C2E80D1F}">
      <dgm:prSet/>
      <dgm:spPr/>
      <dgm:t>
        <a:bodyPr/>
        <a:lstStyle/>
        <a:p>
          <a:r>
            <a:rPr lang="en-US" kern="1200">
              <a:latin typeface="Georgia" panose="02040502050405020303" pitchFamily="18" charset="0"/>
            </a:rPr>
            <a:t>natural  language generation </a:t>
          </a:r>
        </a:p>
      </dgm:t>
    </dgm:pt>
    <dgm:pt modelId="{8F0DAAA2-2C6E-F94B-B9A3-ACCC9EC4298F}" type="parTrans" cxnId="{50EE7175-DB5F-FD48-81E3-A248612633CC}">
      <dgm:prSet/>
      <dgm:spPr/>
      <dgm:t>
        <a:bodyPr/>
        <a:lstStyle/>
        <a:p>
          <a:endParaRPr lang="en-US"/>
        </a:p>
      </dgm:t>
    </dgm:pt>
    <dgm:pt modelId="{13C245DB-0660-0442-833A-2998BBB068F8}" type="sibTrans" cxnId="{50EE7175-DB5F-FD48-81E3-A248612633CC}">
      <dgm:prSet/>
      <dgm:spPr/>
      <dgm:t>
        <a:bodyPr/>
        <a:lstStyle/>
        <a:p>
          <a:endParaRPr lang="en-US"/>
        </a:p>
      </dgm:t>
    </dgm:pt>
    <dgm:pt modelId="{53207B1C-84D3-CD49-AA0E-A2D088AF59C3}" type="pres">
      <dgm:prSet presAssocID="{6DA91B4B-3996-4A1D-945E-D2F18810D049}" presName="linear" presStyleCnt="0">
        <dgm:presLayoutVars>
          <dgm:animLvl val="lvl"/>
          <dgm:resizeHandles val="exact"/>
        </dgm:presLayoutVars>
      </dgm:prSet>
      <dgm:spPr/>
    </dgm:pt>
    <dgm:pt modelId="{7793939D-DDCC-2940-84AF-8A2307D0298E}" type="pres">
      <dgm:prSet presAssocID="{82CA0D5E-427F-4CA2-A6AB-782493D88CE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99D8C8B-64A5-9946-BB91-A87007A0C592}" type="pres">
      <dgm:prSet presAssocID="{82CA0D5E-427F-4CA2-A6AB-782493D88CE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2EC5918-9372-324A-BB67-ECE408E6CE20}" srcId="{DDC3BCB5-4F48-7B47-B0B5-8871B7557908}" destId="{BF0C40A8-6CEC-ED4E-9772-04A41E524CAE}" srcOrd="0" destOrd="0" parTransId="{8302B238-F32B-114B-8983-5D2FB718428C}" sibTransId="{84B65129-F639-4D4D-80B1-FE31CBEF7BA2}"/>
    <dgm:cxn modelId="{9592BC1B-4175-4448-BAAA-42EA37907A54}" type="presOf" srcId="{DDC3BCB5-4F48-7B47-B0B5-8871B7557908}" destId="{599D8C8B-64A5-9946-BB91-A87007A0C592}" srcOrd="0" destOrd="2" presId="urn:microsoft.com/office/officeart/2005/8/layout/vList2"/>
    <dgm:cxn modelId="{2F321E1E-74D1-144E-9AB9-642C866C40E7}" type="presOf" srcId="{6DA91B4B-3996-4A1D-945E-D2F18810D049}" destId="{53207B1C-84D3-CD49-AA0E-A2D088AF59C3}" srcOrd="0" destOrd="0" presId="urn:microsoft.com/office/officeart/2005/8/layout/vList2"/>
    <dgm:cxn modelId="{4C8F0325-531F-4961-8D61-6F7ED3F7BC19}" srcId="{82CA0D5E-427F-4CA2-A6AB-782493D88CEF}" destId="{82D83BEF-D717-485F-94E8-D1FF58A192B7}" srcOrd="0" destOrd="0" parTransId="{3B5CA94D-0617-4CCD-8BEA-BE8EAFFC25C2}" sibTransId="{535428D9-E5DA-45D4-BD3F-883253245CD8}"/>
    <dgm:cxn modelId="{1B9F9A40-9488-4042-A288-B70F663FDD6B}" type="presOf" srcId="{F9636EBD-CB62-614C-8A3B-AB45E29757D6}" destId="{599D8C8B-64A5-9946-BB91-A87007A0C592}" srcOrd="0" destOrd="6" presId="urn:microsoft.com/office/officeart/2005/8/layout/vList2"/>
    <dgm:cxn modelId="{B4C85453-6C61-BE43-9930-E561BE5CB14C}" type="presOf" srcId="{BF0C40A8-6CEC-ED4E-9772-04A41E524CAE}" destId="{599D8C8B-64A5-9946-BB91-A87007A0C592}" srcOrd="0" destOrd="3" presId="urn:microsoft.com/office/officeart/2005/8/layout/vList2"/>
    <dgm:cxn modelId="{50EE7175-DB5F-FD48-81E3-A248612633CC}" srcId="{DDC3BCB5-4F48-7B47-B0B5-8871B7557908}" destId="{8AFF720D-0EE1-DF41-BB7A-2265C2E80D1F}" srcOrd="1" destOrd="0" parTransId="{8F0DAAA2-2C6E-F94B-B9A3-ACCC9EC4298F}" sibTransId="{13C245DB-0660-0442-833A-2998BBB068F8}"/>
    <dgm:cxn modelId="{1B61297E-9746-4550-930C-9756E50948A3}" srcId="{82D83BEF-D717-485F-94E8-D1FF58A192B7}" destId="{74EC9013-189D-4C4B-A0A2-E54036F5D641}" srcOrd="2" destOrd="0" parTransId="{8B579EF7-EB4A-46D7-88FD-720B9104FDA2}" sibTransId="{F5B55DCB-DBBE-44D1-9B2C-226F2D4AF07F}"/>
    <dgm:cxn modelId="{5A28F080-E131-F444-8D27-529681669083}" srcId="{82D83BEF-D717-485F-94E8-D1FF58A192B7}" destId="{70BC19FF-04A0-1E4C-A6E1-CB874E12C5CC}" srcOrd="0" destOrd="0" parTransId="{3BD0A250-4762-3348-93AA-B4433FAB65DF}" sibTransId="{E3D85BDF-0E00-AE4B-931C-7A751DD9C2BF}"/>
    <dgm:cxn modelId="{5260148E-9EF9-8240-B52D-1AE603CAED62}" srcId="{82D83BEF-D717-485F-94E8-D1FF58A192B7}" destId="{DDC3BCB5-4F48-7B47-B0B5-8871B7557908}" srcOrd="1" destOrd="0" parTransId="{3FFFAA85-5865-1143-9842-FE82CCE54340}" sibTransId="{03DA8E68-9FCC-D247-BC85-01A77E2E46BC}"/>
    <dgm:cxn modelId="{B99D4AB4-1AA8-494D-99DD-FF89F97EFAC8}" type="presOf" srcId="{82CA0D5E-427F-4CA2-A6AB-782493D88CEF}" destId="{7793939D-DDCC-2940-84AF-8A2307D0298E}" srcOrd="0" destOrd="0" presId="urn:microsoft.com/office/officeart/2005/8/layout/vList2"/>
    <dgm:cxn modelId="{C19B41D6-41F1-F54C-82DC-4DD87D946FD7}" type="presOf" srcId="{74EC9013-189D-4C4B-A0A2-E54036F5D641}" destId="{599D8C8B-64A5-9946-BB91-A87007A0C592}" srcOrd="0" destOrd="5" presId="urn:microsoft.com/office/officeart/2005/8/layout/vList2"/>
    <dgm:cxn modelId="{21B49AEA-8E9B-B24A-9EF0-8F5BF7C459CC}" type="presOf" srcId="{82D83BEF-D717-485F-94E8-D1FF58A192B7}" destId="{599D8C8B-64A5-9946-BB91-A87007A0C592}" srcOrd="0" destOrd="0" presId="urn:microsoft.com/office/officeart/2005/8/layout/vList2"/>
    <dgm:cxn modelId="{AA3B30EB-3715-CF48-8F0C-0FBBADA7A955}" type="presOf" srcId="{70BC19FF-04A0-1E4C-A6E1-CB874E12C5CC}" destId="{599D8C8B-64A5-9946-BB91-A87007A0C592}" srcOrd="0" destOrd="1" presId="urn:microsoft.com/office/officeart/2005/8/layout/vList2"/>
    <dgm:cxn modelId="{953DCDF6-53D9-C647-AEDA-CD3FB0A78744}" srcId="{82D83BEF-D717-485F-94E8-D1FF58A192B7}" destId="{F9636EBD-CB62-614C-8A3B-AB45E29757D6}" srcOrd="3" destOrd="0" parTransId="{630BB9EB-EF89-1D47-B611-C84E6B41A9A0}" sibTransId="{D15DE3EE-BD52-F145-BF58-F8D336DC9BEC}"/>
    <dgm:cxn modelId="{4684FDFC-6297-4A0A-91BA-3A4358C07B52}" srcId="{6DA91B4B-3996-4A1D-945E-D2F18810D049}" destId="{82CA0D5E-427F-4CA2-A6AB-782493D88CEF}" srcOrd="0" destOrd="0" parTransId="{B734C708-82F9-4FBC-878D-6920A31D8612}" sibTransId="{731C7885-5DED-4191-93B9-67E10DE4FED6}"/>
    <dgm:cxn modelId="{AECE50FD-2DE0-0A40-8ACD-4E97FFAEE499}" type="presOf" srcId="{8AFF720D-0EE1-DF41-BB7A-2265C2E80D1F}" destId="{599D8C8B-64A5-9946-BB91-A87007A0C592}" srcOrd="0" destOrd="4" presId="urn:microsoft.com/office/officeart/2005/8/layout/vList2"/>
    <dgm:cxn modelId="{AF77CAF2-597B-8346-88A4-67B93DD43B5F}" type="presParOf" srcId="{53207B1C-84D3-CD49-AA0E-A2D088AF59C3}" destId="{7793939D-DDCC-2940-84AF-8A2307D0298E}" srcOrd="0" destOrd="0" presId="urn:microsoft.com/office/officeart/2005/8/layout/vList2"/>
    <dgm:cxn modelId="{6C482A66-B123-9E4F-AEEE-2838683C4BD8}" type="presParOf" srcId="{53207B1C-84D3-CD49-AA0E-A2D088AF59C3}" destId="{599D8C8B-64A5-9946-BB91-A87007A0C59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4ABAEA-6DAA-48C8-99E0-C8F599F13B4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109A79-4102-4504-B4FA-A37575F29D8C}">
      <dgm:prSet/>
      <dgm:spPr/>
      <dgm:t>
        <a:bodyPr/>
        <a:lstStyle/>
        <a:p>
          <a:r>
            <a:rPr lang="en-US" b="1" i="0" u="sng"/>
            <a:t>Data Collection ​</a:t>
          </a:r>
          <a:endParaRPr lang="en-US" b="1" u="sng"/>
        </a:p>
      </dgm:t>
    </dgm:pt>
    <dgm:pt modelId="{69722CF0-4708-4E92-A501-F455A3A718E1}" type="parTrans" cxnId="{2C62FF8C-4144-4A57-8352-7BEE1155095C}">
      <dgm:prSet/>
      <dgm:spPr/>
      <dgm:t>
        <a:bodyPr/>
        <a:lstStyle/>
        <a:p>
          <a:endParaRPr lang="en-US"/>
        </a:p>
      </dgm:t>
    </dgm:pt>
    <dgm:pt modelId="{18088EC6-381D-4FD9-955D-F4E6F41DEC2A}" type="sibTrans" cxnId="{2C62FF8C-4144-4A57-8352-7BEE1155095C}">
      <dgm:prSet/>
      <dgm:spPr/>
      <dgm:t>
        <a:bodyPr/>
        <a:lstStyle/>
        <a:p>
          <a:endParaRPr lang="en-US"/>
        </a:p>
      </dgm:t>
    </dgm:pt>
    <dgm:pt modelId="{DFC4265F-A103-4B90-BC1D-CA40CCC08FAB}">
      <dgm:prSet/>
      <dgm:spPr/>
      <dgm:t>
        <a:bodyPr/>
        <a:lstStyle/>
        <a:p>
          <a:r>
            <a:rPr lang="en-US" b="1" i="0" u="sng"/>
            <a:t>Preprocessing​</a:t>
          </a:r>
          <a:endParaRPr lang="en-US" b="1" u="sng"/>
        </a:p>
      </dgm:t>
    </dgm:pt>
    <dgm:pt modelId="{F6D9ADB3-1069-4A31-93D9-362E85A7DE77}" type="parTrans" cxnId="{1696AA73-9B2B-4E62-A36C-15EB6C9945F6}">
      <dgm:prSet/>
      <dgm:spPr/>
      <dgm:t>
        <a:bodyPr/>
        <a:lstStyle/>
        <a:p>
          <a:endParaRPr lang="en-US"/>
        </a:p>
      </dgm:t>
    </dgm:pt>
    <dgm:pt modelId="{6231BC62-E106-460C-915A-6B861AE77397}" type="sibTrans" cxnId="{1696AA73-9B2B-4E62-A36C-15EB6C9945F6}">
      <dgm:prSet/>
      <dgm:spPr/>
      <dgm:t>
        <a:bodyPr/>
        <a:lstStyle/>
        <a:p>
          <a:endParaRPr lang="en-US"/>
        </a:p>
      </dgm:t>
    </dgm:pt>
    <dgm:pt modelId="{1E149F71-C4B4-43BF-BD2D-CA36FEEB92BF}">
      <dgm:prSet/>
      <dgm:spPr/>
      <dgm:t>
        <a:bodyPr/>
        <a:lstStyle/>
        <a:p>
          <a:r>
            <a:rPr lang="en-US" i="0"/>
            <a:t>Text Vectorization</a:t>
          </a:r>
          <a:endParaRPr lang="en-US"/>
        </a:p>
      </dgm:t>
    </dgm:pt>
    <dgm:pt modelId="{0633B20E-373D-42A8-8CC9-3A70821D60BE}" type="parTrans" cxnId="{036FC86A-3D31-4D27-BD35-9440F48903AF}">
      <dgm:prSet/>
      <dgm:spPr/>
      <dgm:t>
        <a:bodyPr/>
        <a:lstStyle/>
        <a:p>
          <a:endParaRPr lang="en-US"/>
        </a:p>
      </dgm:t>
    </dgm:pt>
    <dgm:pt modelId="{63C36275-3C43-487D-8A63-92613E7CB552}" type="sibTrans" cxnId="{036FC86A-3D31-4D27-BD35-9440F48903AF}">
      <dgm:prSet/>
      <dgm:spPr/>
      <dgm:t>
        <a:bodyPr/>
        <a:lstStyle/>
        <a:p>
          <a:endParaRPr lang="en-US"/>
        </a:p>
      </dgm:t>
    </dgm:pt>
    <dgm:pt modelId="{A14CE90C-C215-4B37-AD78-4C1601B7202B}">
      <dgm:prSet/>
      <dgm:spPr/>
      <dgm:t>
        <a:bodyPr/>
        <a:lstStyle/>
        <a:p>
          <a:r>
            <a:rPr lang="en-US" b="1" i="0" u="sng"/>
            <a:t>Modeling/Analysis ​</a:t>
          </a:r>
          <a:endParaRPr lang="en-US" b="1" u="sng"/>
        </a:p>
      </dgm:t>
    </dgm:pt>
    <dgm:pt modelId="{552FBC92-5DCA-47CA-B828-5EE5125DCC17}" type="parTrans" cxnId="{B75FDCFA-6F6D-4C1D-83D4-E2395E056A40}">
      <dgm:prSet/>
      <dgm:spPr/>
      <dgm:t>
        <a:bodyPr/>
        <a:lstStyle/>
        <a:p>
          <a:endParaRPr lang="en-US"/>
        </a:p>
      </dgm:t>
    </dgm:pt>
    <dgm:pt modelId="{7813E616-D156-47F6-B326-66F29CDBF3B0}" type="sibTrans" cxnId="{B75FDCFA-6F6D-4C1D-83D4-E2395E056A40}">
      <dgm:prSet/>
      <dgm:spPr/>
      <dgm:t>
        <a:bodyPr/>
        <a:lstStyle/>
        <a:p>
          <a:endParaRPr lang="en-US"/>
        </a:p>
      </dgm:t>
    </dgm:pt>
    <dgm:pt modelId="{3FDE9C82-6CF6-4E26-A5A5-1F47ADD79732}">
      <dgm:prSet/>
      <dgm:spPr/>
      <dgm:t>
        <a:bodyPr/>
        <a:lstStyle/>
        <a:p>
          <a:r>
            <a:rPr lang="en-US" b="1" i="0" u="sng"/>
            <a:t>Evaluation</a:t>
          </a:r>
          <a:r>
            <a:rPr lang="en-US" i="0"/>
            <a:t>​</a:t>
          </a:r>
          <a:endParaRPr lang="en-US"/>
        </a:p>
      </dgm:t>
    </dgm:pt>
    <dgm:pt modelId="{8EDE384E-DF84-45AD-B3C2-F8944E3CE85C}" type="parTrans" cxnId="{2E486A7F-02E7-4EC4-BA1F-618CBE54F8C7}">
      <dgm:prSet/>
      <dgm:spPr/>
      <dgm:t>
        <a:bodyPr/>
        <a:lstStyle/>
        <a:p>
          <a:endParaRPr lang="en-US"/>
        </a:p>
      </dgm:t>
    </dgm:pt>
    <dgm:pt modelId="{202451F5-4AF3-4C0D-A494-15B19A22E1A4}" type="sibTrans" cxnId="{2E486A7F-02E7-4EC4-BA1F-618CBE54F8C7}">
      <dgm:prSet/>
      <dgm:spPr/>
      <dgm:t>
        <a:bodyPr/>
        <a:lstStyle/>
        <a:p>
          <a:endParaRPr lang="en-US"/>
        </a:p>
      </dgm:t>
    </dgm:pt>
    <dgm:pt modelId="{214D302A-F9EE-024A-8ABE-745FBC78092D}">
      <dgm:prSet/>
      <dgm:spPr/>
      <dgm:t>
        <a:bodyPr/>
        <a:lstStyle/>
        <a:p>
          <a:r>
            <a:rPr lang="en-US" i="0"/>
            <a:t>Text Representation​</a:t>
          </a:r>
          <a:endParaRPr lang="en-US"/>
        </a:p>
      </dgm:t>
    </dgm:pt>
    <dgm:pt modelId="{E94E2536-684F-6046-BAB9-B9FC10DD1CD1}" type="parTrans" cxnId="{CD7C14DA-16FD-ED44-89D7-F3992654A8DA}">
      <dgm:prSet/>
      <dgm:spPr/>
      <dgm:t>
        <a:bodyPr/>
        <a:lstStyle/>
        <a:p>
          <a:endParaRPr lang="en-US"/>
        </a:p>
      </dgm:t>
    </dgm:pt>
    <dgm:pt modelId="{DD11008F-4B1A-C649-A054-7E1A1A651D6A}" type="sibTrans" cxnId="{CD7C14DA-16FD-ED44-89D7-F3992654A8DA}">
      <dgm:prSet/>
      <dgm:spPr/>
      <dgm:t>
        <a:bodyPr/>
        <a:lstStyle/>
        <a:p>
          <a:endParaRPr lang="en-US"/>
        </a:p>
      </dgm:t>
    </dgm:pt>
    <dgm:pt modelId="{0F31ED16-985C-8E44-95D5-E3516FFD4EBE}">
      <dgm:prSet/>
      <dgm:spPr/>
      <dgm:t>
        <a:bodyPr/>
        <a:lstStyle/>
        <a:p>
          <a:r>
            <a:rPr lang="en-US" dirty="0"/>
            <a:t>Text Preprocessing</a:t>
          </a:r>
        </a:p>
      </dgm:t>
    </dgm:pt>
    <dgm:pt modelId="{0A493A62-1D38-C24B-BF4D-D1E09FDDC5BA}" type="parTrans" cxnId="{69F8A127-F0BD-D84C-A14A-F30C79F83378}">
      <dgm:prSet/>
      <dgm:spPr/>
      <dgm:t>
        <a:bodyPr/>
        <a:lstStyle/>
        <a:p>
          <a:endParaRPr lang="en-US"/>
        </a:p>
      </dgm:t>
    </dgm:pt>
    <dgm:pt modelId="{FCC81A09-DDDF-2045-B78D-A28E75747A01}" type="sibTrans" cxnId="{69F8A127-F0BD-D84C-A14A-F30C79F83378}">
      <dgm:prSet/>
      <dgm:spPr/>
      <dgm:t>
        <a:bodyPr/>
        <a:lstStyle/>
        <a:p>
          <a:endParaRPr lang="en-US"/>
        </a:p>
      </dgm:t>
    </dgm:pt>
    <dgm:pt modelId="{5007410C-CD78-5848-B76D-63C2B351F7EE}" type="pres">
      <dgm:prSet presAssocID="{C24ABAEA-6DAA-48C8-99E0-C8F599F13B42}" presName="linear" presStyleCnt="0">
        <dgm:presLayoutVars>
          <dgm:animLvl val="lvl"/>
          <dgm:resizeHandles val="exact"/>
        </dgm:presLayoutVars>
      </dgm:prSet>
      <dgm:spPr/>
    </dgm:pt>
    <dgm:pt modelId="{4A0173BC-5271-244A-92DE-1D1F6DD744EE}" type="pres">
      <dgm:prSet presAssocID="{ED109A79-4102-4504-B4FA-A37575F29D8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3EE61E-F339-C44B-AE13-394337D60E1F}" type="pres">
      <dgm:prSet presAssocID="{18088EC6-381D-4FD9-955D-F4E6F41DEC2A}" presName="spacer" presStyleCnt="0"/>
      <dgm:spPr/>
    </dgm:pt>
    <dgm:pt modelId="{5B0329B2-FEFE-F648-8FD2-F39757EAB8B8}" type="pres">
      <dgm:prSet presAssocID="{DFC4265F-A103-4B90-BC1D-CA40CCC08F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618C3F9-B139-8244-B56C-BC937D576059}" type="pres">
      <dgm:prSet presAssocID="{DFC4265F-A103-4B90-BC1D-CA40CCC08FAB}" presName="childText" presStyleLbl="revTx" presStyleIdx="0" presStyleCnt="1">
        <dgm:presLayoutVars>
          <dgm:bulletEnabled val="1"/>
        </dgm:presLayoutVars>
      </dgm:prSet>
      <dgm:spPr/>
    </dgm:pt>
    <dgm:pt modelId="{BB1024A5-77A8-3541-9038-2F76FA1140E3}" type="pres">
      <dgm:prSet presAssocID="{A14CE90C-C215-4B37-AD78-4C1601B720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907B8D-9518-CD4C-9B2C-06A9A08CA2BF}" type="pres">
      <dgm:prSet presAssocID="{7813E616-D156-47F6-B326-66F29CDBF3B0}" presName="spacer" presStyleCnt="0"/>
      <dgm:spPr/>
    </dgm:pt>
    <dgm:pt modelId="{A1B24764-525E-0344-BE33-6B5A0FAC83C8}" type="pres">
      <dgm:prSet presAssocID="{3FDE9C82-6CF6-4E26-A5A5-1F47ADD797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9F8A127-F0BD-D84C-A14A-F30C79F83378}" srcId="{DFC4265F-A103-4B90-BC1D-CA40CCC08FAB}" destId="{0F31ED16-985C-8E44-95D5-E3516FFD4EBE}" srcOrd="0" destOrd="0" parTransId="{0A493A62-1D38-C24B-BF4D-D1E09FDDC5BA}" sibTransId="{FCC81A09-DDDF-2045-B78D-A28E75747A01}"/>
    <dgm:cxn modelId="{036FC86A-3D31-4D27-BD35-9440F48903AF}" srcId="{DFC4265F-A103-4B90-BC1D-CA40CCC08FAB}" destId="{1E149F71-C4B4-43BF-BD2D-CA36FEEB92BF}" srcOrd="1" destOrd="0" parTransId="{0633B20E-373D-42A8-8CC9-3A70821D60BE}" sibTransId="{63C36275-3C43-487D-8A63-92613E7CB552}"/>
    <dgm:cxn modelId="{4E4C3C6C-824E-864E-92E5-127765E024F0}" type="presOf" srcId="{3FDE9C82-6CF6-4E26-A5A5-1F47ADD79732}" destId="{A1B24764-525E-0344-BE33-6B5A0FAC83C8}" srcOrd="0" destOrd="0" presId="urn:microsoft.com/office/officeart/2005/8/layout/vList2"/>
    <dgm:cxn modelId="{1696AA73-9B2B-4E62-A36C-15EB6C9945F6}" srcId="{C24ABAEA-6DAA-48C8-99E0-C8F599F13B42}" destId="{DFC4265F-A103-4B90-BC1D-CA40CCC08FAB}" srcOrd="1" destOrd="0" parTransId="{F6D9ADB3-1069-4A31-93D9-362E85A7DE77}" sibTransId="{6231BC62-E106-460C-915A-6B861AE77397}"/>
    <dgm:cxn modelId="{2E486A7F-02E7-4EC4-BA1F-618CBE54F8C7}" srcId="{C24ABAEA-6DAA-48C8-99E0-C8F599F13B42}" destId="{3FDE9C82-6CF6-4E26-A5A5-1F47ADD79732}" srcOrd="3" destOrd="0" parTransId="{8EDE384E-DF84-45AD-B3C2-F8944E3CE85C}" sibTransId="{202451F5-4AF3-4C0D-A494-15B19A22E1A4}"/>
    <dgm:cxn modelId="{2C62FF8C-4144-4A57-8352-7BEE1155095C}" srcId="{C24ABAEA-6DAA-48C8-99E0-C8F599F13B42}" destId="{ED109A79-4102-4504-B4FA-A37575F29D8C}" srcOrd="0" destOrd="0" parTransId="{69722CF0-4708-4E92-A501-F455A3A718E1}" sibTransId="{18088EC6-381D-4FD9-955D-F4E6F41DEC2A}"/>
    <dgm:cxn modelId="{7F17E193-95E2-8045-B793-35202F5BFB67}" type="presOf" srcId="{DFC4265F-A103-4B90-BC1D-CA40CCC08FAB}" destId="{5B0329B2-FEFE-F648-8FD2-F39757EAB8B8}" srcOrd="0" destOrd="0" presId="urn:microsoft.com/office/officeart/2005/8/layout/vList2"/>
    <dgm:cxn modelId="{65727996-E114-F745-B77B-2DB5F48E7451}" type="presOf" srcId="{214D302A-F9EE-024A-8ABE-745FBC78092D}" destId="{6618C3F9-B139-8244-B56C-BC937D576059}" srcOrd="0" destOrd="2" presId="urn:microsoft.com/office/officeart/2005/8/layout/vList2"/>
    <dgm:cxn modelId="{E613D4A5-DCD0-2E4F-8B93-E6A7D1F65AF9}" type="presOf" srcId="{C24ABAEA-6DAA-48C8-99E0-C8F599F13B42}" destId="{5007410C-CD78-5848-B76D-63C2B351F7EE}" srcOrd="0" destOrd="0" presId="urn:microsoft.com/office/officeart/2005/8/layout/vList2"/>
    <dgm:cxn modelId="{684103B9-B881-1C42-B99D-C26515FC3B2B}" type="presOf" srcId="{A14CE90C-C215-4B37-AD78-4C1601B7202B}" destId="{BB1024A5-77A8-3541-9038-2F76FA1140E3}" srcOrd="0" destOrd="0" presId="urn:microsoft.com/office/officeart/2005/8/layout/vList2"/>
    <dgm:cxn modelId="{88E04BCC-82B3-0448-8553-C2EBF657F8BE}" type="presOf" srcId="{0F31ED16-985C-8E44-95D5-E3516FFD4EBE}" destId="{6618C3F9-B139-8244-B56C-BC937D576059}" srcOrd="0" destOrd="0" presId="urn:microsoft.com/office/officeart/2005/8/layout/vList2"/>
    <dgm:cxn modelId="{25D2CBD6-9595-B145-B013-B2B638B873B2}" type="presOf" srcId="{ED109A79-4102-4504-B4FA-A37575F29D8C}" destId="{4A0173BC-5271-244A-92DE-1D1F6DD744EE}" srcOrd="0" destOrd="0" presId="urn:microsoft.com/office/officeart/2005/8/layout/vList2"/>
    <dgm:cxn modelId="{CD7C14DA-16FD-ED44-89D7-F3992654A8DA}" srcId="{DFC4265F-A103-4B90-BC1D-CA40CCC08FAB}" destId="{214D302A-F9EE-024A-8ABE-745FBC78092D}" srcOrd="2" destOrd="0" parTransId="{E94E2536-684F-6046-BAB9-B9FC10DD1CD1}" sibTransId="{DD11008F-4B1A-C649-A054-7E1A1A651D6A}"/>
    <dgm:cxn modelId="{62C5C6EB-81CC-3245-800B-21220C6723EF}" type="presOf" srcId="{1E149F71-C4B4-43BF-BD2D-CA36FEEB92BF}" destId="{6618C3F9-B139-8244-B56C-BC937D576059}" srcOrd="0" destOrd="1" presId="urn:microsoft.com/office/officeart/2005/8/layout/vList2"/>
    <dgm:cxn modelId="{B75FDCFA-6F6D-4C1D-83D4-E2395E056A40}" srcId="{C24ABAEA-6DAA-48C8-99E0-C8F599F13B42}" destId="{A14CE90C-C215-4B37-AD78-4C1601B7202B}" srcOrd="2" destOrd="0" parTransId="{552FBC92-5DCA-47CA-B828-5EE5125DCC17}" sibTransId="{7813E616-D156-47F6-B326-66F29CDBF3B0}"/>
    <dgm:cxn modelId="{04AF72C7-5FAD-924C-8D53-BDD7C0554EAE}" type="presParOf" srcId="{5007410C-CD78-5848-B76D-63C2B351F7EE}" destId="{4A0173BC-5271-244A-92DE-1D1F6DD744EE}" srcOrd="0" destOrd="0" presId="urn:microsoft.com/office/officeart/2005/8/layout/vList2"/>
    <dgm:cxn modelId="{D5C7C436-9860-3548-910C-CE7BC3718E3F}" type="presParOf" srcId="{5007410C-CD78-5848-B76D-63C2B351F7EE}" destId="{073EE61E-F339-C44B-AE13-394337D60E1F}" srcOrd="1" destOrd="0" presId="urn:microsoft.com/office/officeart/2005/8/layout/vList2"/>
    <dgm:cxn modelId="{EE55D568-2773-274D-B69B-3DC25F900242}" type="presParOf" srcId="{5007410C-CD78-5848-B76D-63C2B351F7EE}" destId="{5B0329B2-FEFE-F648-8FD2-F39757EAB8B8}" srcOrd="2" destOrd="0" presId="urn:microsoft.com/office/officeart/2005/8/layout/vList2"/>
    <dgm:cxn modelId="{8626F1D3-5801-B34B-8A7E-D564A141AC77}" type="presParOf" srcId="{5007410C-CD78-5848-B76D-63C2B351F7EE}" destId="{6618C3F9-B139-8244-B56C-BC937D576059}" srcOrd="3" destOrd="0" presId="urn:microsoft.com/office/officeart/2005/8/layout/vList2"/>
    <dgm:cxn modelId="{FDBDB1EA-BBE6-CD45-8DB2-42015C562DE3}" type="presParOf" srcId="{5007410C-CD78-5848-B76D-63C2B351F7EE}" destId="{BB1024A5-77A8-3541-9038-2F76FA1140E3}" srcOrd="4" destOrd="0" presId="urn:microsoft.com/office/officeart/2005/8/layout/vList2"/>
    <dgm:cxn modelId="{497E6F5D-67DB-7A4A-8864-F1BB2BDE4A92}" type="presParOf" srcId="{5007410C-CD78-5848-B76D-63C2B351F7EE}" destId="{77907B8D-9518-CD4C-9B2C-06A9A08CA2BF}" srcOrd="5" destOrd="0" presId="urn:microsoft.com/office/officeart/2005/8/layout/vList2"/>
    <dgm:cxn modelId="{586C4457-33E5-8A47-9088-045CF1C7F51A}" type="presParOf" srcId="{5007410C-CD78-5848-B76D-63C2B351F7EE}" destId="{A1B24764-525E-0344-BE33-6B5A0FAC83C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FCFB6AD-E98C-4057-BCC5-449684C2BACD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128A02-ACD6-4CD3-838F-07D3C3ED1E08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What is the goal of text analysis?</a:t>
          </a:r>
        </a:p>
      </dgm:t>
    </dgm:pt>
    <dgm:pt modelId="{0D04C6B6-5B23-4C73-B296-1BB1E5635C69}" type="parTrans" cxnId="{67C09BAC-9FDE-43BC-A7AB-2CA8598A6CFC}">
      <dgm:prSet/>
      <dgm:spPr/>
      <dgm:t>
        <a:bodyPr/>
        <a:lstStyle/>
        <a:p>
          <a:endParaRPr lang="en-US"/>
        </a:p>
      </dgm:t>
    </dgm:pt>
    <dgm:pt modelId="{708FD58F-A2E4-48F9-AD94-EDE73F4C21D8}" type="sibTrans" cxnId="{67C09BAC-9FDE-43BC-A7AB-2CA8598A6CFC}">
      <dgm:prSet/>
      <dgm:spPr/>
      <dgm:t>
        <a:bodyPr/>
        <a:lstStyle/>
        <a:p>
          <a:endParaRPr lang="en-US"/>
        </a:p>
      </dgm:t>
    </dgm:pt>
    <dgm:pt modelId="{3C266C68-1F32-46F6-BFC7-52700BF48ED0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What techniques: e.g. sentiment, topic modeling </a:t>
          </a:r>
        </a:p>
      </dgm:t>
    </dgm:pt>
    <dgm:pt modelId="{B7794191-CBDC-4D05-9045-301CDEB9100E}" type="parTrans" cxnId="{4D7BAE79-FF99-4C7F-A5F8-4DA4CDE6BBDD}">
      <dgm:prSet/>
      <dgm:spPr/>
      <dgm:t>
        <a:bodyPr/>
        <a:lstStyle/>
        <a:p>
          <a:endParaRPr lang="en-US"/>
        </a:p>
      </dgm:t>
    </dgm:pt>
    <dgm:pt modelId="{7036FDFE-8994-4BEA-A87A-B8EEFC621393}" type="sibTrans" cxnId="{4D7BAE79-FF99-4C7F-A5F8-4DA4CDE6BBDD}">
      <dgm:prSet/>
      <dgm:spPr/>
      <dgm:t>
        <a:bodyPr/>
        <a:lstStyle/>
        <a:p>
          <a:endParaRPr lang="en-US"/>
        </a:p>
      </dgm:t>
    </dgm:pt>
    <dgm:pt modelId="{7537306F-887C-46D8-ABF8-3C97C2079230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O</a:t>
          </a:r>
          <a:r>
            <a:rPr lang="en-US" b="0" i="0" dirty="0">
              <a:latin typeface="Georgia" panose="02040502050405020303" pitchFamily="18" charset="0"/>
            </a:rPr>
            <a:t>bjectives will guide data collection strategy</a:t>
          </a:r>
          <a:endParaRPr lang="en-US" dirty="0">
            <a:latin typeface="Georgia" panose="02040502050405020303" pitchFamily="18" charset="0"/>
          </a:endParaRPr>
        </a:p>
      </dgm:t>
    </dgm:pt>
    <dgm:pt modelId="{76CADCB5-55E8-4612-A4B6-BEB0BC0AEA7C}" type="parTrans" cxnId="{29954061-3B67-459C-B586-98DA9A068CDE}">
      <dgm:prSet/>
      <dgm:spPr/>
      <dgm:t>
        <a:bodyPr/>
        <a:lstStyle/>
        <a:p>
          <a:endParaRPr lang="en-US"/>
        </a:p>
      </dgm:t>
    </dgm:pt>
    <dgm:pt modelId="{4AA0440B-1292-4497-980C-AB7F6E6D393E}" type="sibTrans" cxnId="{29954061-3B67-459C-B586-98DA9A068CDE}">
      <dgm:prSet/>
      <dgm:spPr/>
      <dgm:t>
        <a:bodyPr/>
        <a:lstStyle/>
        <a:p>
          <a:endParaRPr lang="en-US"/>
        </a:p>
      </dgm:t>
    </dgm:pt>
    <dgm:pt modelId="{B7473E7C-AFF2-4C1C-97FC-B0E85DFF2A27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What are potential data sources?</a:t>
          </a:r>
        </a:p>
      </dgm:t>
    </dgm:pt>
    <dgm:pt modelId="{92C3AFAB-BE0F-4F9E-A5BE-EAD16360EDA1}" type="parTrans" cxnId="{6120DF06-D3A7-49C4-BD20-7216CA32FAD2}">
      <dgm:prSet/>
      <dgm:spPr/>
      <dgm:t>
        <a:bodyPr/>
        <a:lstStyle/>
        <a:p>
          <a:endParaRPr lang="en-US"/>
        </a:p>
      </dgm:t>
    </dgm:pt>
    <dgm:pt modelId="{147E3B04-B6C7-413E-ACE6-4B492A1670A7}" type="sibTrans" cxnId="{6120DF06-D3A7-49C4-BD20-7216CA32FAD2}">
      <dgm:prSet/>
      <dgm:spPr/>
      <dgm:t>
        <a:bodyPr/>
        <a:lstStyle/>
        <a:p>
          <a:endParaRPr lang="en-US"/>
        </a:p>
      </dgm:t>
    </dgm:pt>
    <dgm:pt modelId="{408873A3-95AF-41D3-B8A0-36414A4184D2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websites, social media platforms, online forums, databases, news articles, research papers, books, customer reviews, survey responses</a:t>
          </a:r>
          <a:endParaRPr lang="en-US" dirty="0">
            <a:latin typeface="Georgia" panose="02040502050405020303" pitchFamily="18" charset="0"/>
          </a:endParaRPr>
        </a:p>
      </dgm:t>
    </dgm:pt>
    <dgm:pt modelId="{081875AA-B43B-42F9-84CF-759A76C81218}" type="parTrans" cxnId="{22A9ECFC-F52E-4F59-9195-B007E977264B}">
      <dgm:prSet/>
      <dgm:spPr/>
      <dgm:t>
        <a:bodyPr/>
        <a:lstStyle/>
        <a:p>
          <a:endParaRPr lang="en-US"/>
        </a:p>
      </dgm:t>
    </dgm:pt>
    <dgm:pt modelId="{80F22826-1B2A-4AB7-A241-CE3ADD1A2DDF}" type="sibTrans" cxnId="{22A9ECFC-F52E-4F59-9195-B007E977264B}">
      <dgm:prSet/>
      <dgm:spPr/>
      <dgm:t>
        <a:bodyPr/>
        <a:lstStyle/>
        <a:p>
          <a:endParaRPr lang="en-US"/>
        </a:p>
      </dgm:t>
    </dgm:pt>
    <dgm:pt modelId="{3F57DC37-0BA1-4682-A4E7-C8CA49AA5079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How can I collect them? </a:t>
          </a:r>
        </a:p>
      </dgm:t>
    </dgm:pt>
    <dgm:pt modelId="{FBD4FCFA-07CD-4BF5-9C5E-41729348DB8D}" type="parTrans" cxnId="{F2E2CFE8-3EFB-498E-929C-A54B4C87551A}">
      <dgm:prSet/>
      <dgm:spPr/>
      <dgm:t>
        <a:bodyPr/>
        <a:lstStyle/>
        <a:p>
          <a:endParaRPr lang="en-US"/>
        </a:p>
      </dgm:t>
    </dgm:pt>
    <dgm:pt modelId="{07E1F34C-74BE-490E-9048-AB7A9D559236}" type="sibTrans" cxnId="{F2E2CFE8-3EFB-498E-929C-A54B4C87551A}">
      <dgm:prSet/>
      <dgm:spPr/>
      <dgm:t>
        <a:bodyPr/>
        <a:lstStyle/>
        <a:p>
          <a:endParaRPr lang="en-US"/>
        </a:p>
      </dgm:t>
    </dgm:pt>
    <dgm:pt modelId="{B1B8B90C-08F2-41BD-95A3-2ABC30D17C46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Web scraping </a:t>
          </a:r>
        </a:p>
      </dgm:t>
    </dgm:pt>
    <dgm:pt modelId="{5E5CBBE3-3C46-4D13-B73C-29357A213A58}" type="parTrans" cxnId="{5B992608-C89A-44A0-BCC9-4CB2C5EAE0D7}">
      <dgm:prSet/>
      <dgm:spPr/>
      <dgm:t>
        <a:bodyPr/>
        <a:lstStyle/>
        <a:p>
          <a:endParaRPr lang="en-US"/>
        </a:p>
      </dgm:t>
    </dgm:pt>
    <dgm:pt modelId="{D613393D-746D-4E1A-BE17-300605ECC7D5}" type="sibTrans" cxnId="{5B992608-C89A-44A0-BCC9-4CB2C5EAE0D7}">
      <dgm:prSet/>
      <dgm:spPr/>
      <dgm:t>
        <a:bodyPr/>
        <a:lstStyle/>
        <a:p>
          <a:endParaRPr lang="en-US"/>
        </a:p>
      </dgm:t>
    </dgm:pt>
    <dgm:pt modelId="{B01BAD2E-F616-44EF-BBF4-8AA0B4113CE5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APIs</a:t>
          </a:r>
        </a:p>
      </dgm:t>
    </dgm:pt>
    <dgm:pt modelId="{71276616-498F-4996-94F2-E1F06EDD66D8}" type="parTrans" cxnId="{0916C8D7-3F63-4341-A508-9FA9F36B9741}">
      <dgm:prSet/>
      <dgm:spPr/>
      <dgm:t>
        <a:bodyPr/>
        <a:lstStyle/>
        <a:p>
          <a:endParaRPr lang="en-US"/>
        </a:p>
      </dgm:t>
    </dgm:pt>
    <dgm:pt modelId="{1F4F6AC7-0E71-468E-B89B-9D9E8A085CC2}" type="sibTrans" cxnId="{0916C8D7-3F63-4341-A508-9FA9F36B9741}">
      <dgm:prSet/>
      <dgm:spPr/>
      <dgm:t>
        <a:bodyPr/>
        <a:lstStyle/>
        <a:p>
          <a:endParaRPr lang="en-US"/>
        </a:p>
      </dgm:t>
    </dgm:pt>
    <dgm:pt modelId="{A1EBB202-4449-4E8F-984E-31614AED2067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Bulk Download</a:t>
          </a:r>
        </a:p>
      </dgm:t>
    </dgm:pt>
    <dgm:pt modelId="{9D8A73B7-4456-492E-864E-03A3A15009DA}" type="parTrans" cxnId="{E95C0B26-434D-4B5E-A965-253D4696D8EF}">
      <dgm:prSet/>
      <dgm:spPr/>
      <dgm:t>
        <a:bodyPr/>
        <a:lstStyle/>
        <a:p>
          <a:endParaRPr lang="en-US"/>
        </a:p>
      </dgm:t>
    </dgm:pt>
    <dgm:pt modelId="{4E6EF1B1-E323-4860-B4EA-E84FAD78D73A}" type="sibTrans" cxnId="{E95C0B26-434D-4B5E-A965-253D4696D8EF}">
      <dgm:prSet/>
      <dgm:spPr/>
      <dgm:t>
        <a:bodyPr/>
        <a:lstStyle/>
        <a:p>
          <a:endParaRPr lang="en-US"/>
        </a:p>
      </dgm:t>
    </dgm:pt>
    <dgm:pt modelId="{1496C847-D339-43D2-BE2E-5F3DC87A7A5A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Manual  </a:t>
          </a:r>
        </a:p>
      </dgm:t>
    </dgm:pt>
    <dgm:pt modelId="{956815E2-6554-4BF0-8FC7-9AB758244083}" type="parTrans" cxnId="{3D3034FC-341C-4062-959D-48A8A72E2FB6}">
      <dgm:prSet/>
      <dgm:spPr/>
      <dgm:t>
        <a:bodyPr/>
        <a:lstStyle/>
        <a:p>
          <a:endParaRPr lang="en-US"/>
        </a:p>
      </dgm:t>
    </dgm:pt>
    <dgm:pt modelId="{F74F3AB7-1250-4B4B-BF6D-EF180B1E20B1}" type="sibTrans" cxnId="{3D3034FC-341C-4062-959D-48A8A72E2FB6}">
      <dgm:prSet/>
      <dgm:spPr/>
      <dgm:t>
        <a:bodyPr/>
        <a:lstStyle/>
        <a:p>
          <a:endParaRPr lang="en-US"/>
        </a:p>
      </dgm:t>
    </dgm:pt>
    <dgm:pt modelId="{C2A4A949-85D4-3D45-8BF2-1FD7A8C4801E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OCR</a:t>
          </a:r>
        </a:p>
      </dgm:t>
    </dgm:pt>
    <dgm:pt modelId="{79BB5E42-BC57-9444-A204-4CAB11EDBE42}" type="parTrans" cxnId="{E822E121-D530-5E49-9970-121BC0941B03}">
      <dgm:prSet/>
      <dgm:spPr/>
    </dgm:pt>
    <dgm:pt modelId="{D8267C2D-8B48-C941-8635-5AAF1D71762F}" type="sibTrans" cxnId="{E822E121-D530-5E49-9970-121BC0941B03}">
      <dgm:prSet/>
      <dgm:spPr/>
    </dgm:pt>
    <dgm:pt modelId="{9695DA13-6036-444A-BEA4-3266029A92A0}" type="pres">
      <dgm:prSet presAssocID="{6FCFB6AD-E98C-4057-BCC5-449684C2BACD}" presName="theList" presStyleCnt="0">
        <dgm:presLayoutVars>
          <dgm:dir/>
          <dgm:animLvl val="lvl"/>
          <dgm:resizeHandles val="exact"/>
        </dgm:presLayoutVars>
      </dgm:prSet>
      <dgm:spPr/>
    </dgm:pt>
    <dgm:pt modelId="{1C276D5D-4EE5-744A-A90B-2422645970AE}" type="pres">
      <dgm:prSet presAssocID="{2E128A02-ACD6-4CD3-838F-07D3C3ED1E08}" presName="compNode" presStyleCnt="0"/>
      <dgm:spPr/>
    </dgm:pt>
    <dgm:pt modelId="{806EB82A-6AF0-1944-B85E-F5C54A1492C6}" type="pres">
      <dgm:prSet presAssocID="{2E128A02-ACD6-4CD3-838F-07D3C3ED1E08}" presName="noGeometry" presStyleCnt="0"/>
      <dgm:spPr/>
    </dgm:pt>
    <dgm:pt modelId="{0BBA0B64-F55D-CE49-B6E3-982F0A21A4F2}" type="pres">
      <dgm:prSet presAssocID="{2E128A02-ACD6-4CD3-838F-07D3C3ED1E08}" presName="childTextVisible" presStyleLbl="bgAccFollowNode1" presStyleIdx="0" presStyleCnt="3">
        <dgm:presLayoutVars>
          <dgm:bulletEnabled val="1"/>
        </dgm:presLayoutVars>
      </dgm:prSet>
      <dgm:spPr/>
    </dgm:pt>
    <dgm:pt modelId="{725A40CC-41F7-6046-B696-6751C70DC471}" type="pres">
      <dgm:prSet presAssocID="{2E128A02-ACD6-4CD3-838F-07D3C3ED1E08}" presName="childTextHidden" presStyleLbl="bgAccFollowNode1" presStyleIdx="0" presStyleCnt="3"/>
      <dgm:spPr/>
    </dgm:pt>
    <dgm:pt modelId="{6FCD4E08-1685-474B-B7AE-049E6C869A87}" type="pres">
      <dgm:prSet presAssocID="{2E128A02-ACD6-4CD3-838F-07D3C3ED1E0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5B3953D-7C35-5A43-967B-504C0172FF5F}" type="pres">
      <dgm:prSet presAssocID="{2E128A02-ACD6-4CD3-838F-07D3C3ED1E08}" presName="aSpace" presStyleCnt="0"/>
      <dgm:spPr/>
    </dgm:pt>
    <dgm:pt modelId="{C07327D5-3086-3A49-B085-1E4224200FA4}" type="pres">
      <dgm:prSet presAssocID="{B7473E7C-AFF2-4C1C-97FC-B0E85DFF2A27}" presName="compNode" presStyleCnt="0"/>
      <dgm:spPr/>
    </dgm:pt>
    <dgm:pt modelId="{FB610A27-FE71-A344-A375-7B7AADAAEF14}" type="pres">
      <dgm:prSet presAssocID="{B7473E7C-AFF2-4C1C-97FC-B0E85DFF2A27}" presName="noGeometry" presStyleCnt="0"/>
      <dgm:spPr/>
    </dgm:pt>
    <dgm:pt modelId="{73FECFEB-450D-6C4F-9996-CF14399B85DD}" type="pres">
      <dgm:prSet presAssocID="{B7473E7C-AFF2-4C1C-97FC-B0E85DFF2A27}" presName="childTextVisible" presStyleLbl="bgAccFollowNode1" presStyleIdx="1" presStyleCnt="3">
        <dgm:presLayoutVars>
          <dgm:bulletEnabled val="1"/>
        </dgm:presLayoutVars>
      </dgm:prSet>
      <dgm:spPr/>
    </dgm:pt>
    <dgm:pt modelId="{81C54A00-C342-F943-AECE-AB07C5B489B9}" type="pres">
      <dgm:prSet presAssocID="{B7473E7C-AFF2-4C1C-97FC-B0E85DFF2A27}" presName="childTextHidden" presStyleLbl="bgAccFollowNode1" presStyleIdx="1" presStyleCnt="3"/>
      <dgm:spPr/>
    </dgm:pt>
    <dgm:pt modelId="{325813BA-4CAD-4641-98F5-B1E8CA2EA689}" type="pres">
      <dgm:prSet presAssocID="{B7473E7C-AFF2-4C1C-97FC-B0E85DFF2A2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F9779ED-FD65-3D4C-B759-5B24FD2B2F69}" type="pres">
      <dgm:prSet presAssocID="{B7473E7C-AFF2-4C1C-97FC-B0E85DFF2A27}" presName="aSpace" presStyleCnt="0"/>
      <dgm:spPr/>
    </dgm:pt>
    <dgm:pt modelId="{158AF9BF-C694-0847-9982-2A0624ED15AA}" type="pres">
      <dgm:prSet presAssocID="{3F57DC37-0BA1-4682-A4E7-C8CA49AA5079}" presName="compNode" presStyleCnt="0"/>
      <dgm:spPr/>
    </dgm:pt>
    <dgm:pt modelId="{B0031E57-E6D1-FC4E-BB2C-962010D6F579}" type="pres">
      <dgm:prSet presAssocID="{3F57DC37-0BA1-4682-A4E7-C8CA49AA5079}" presName="noGeometry" presStyleCnt="0"/>
      <dgm:spPr/>
    </dgm:pt>
    <dgm:pt modelId="{84162F9E-ABCF-DF4D-9546-A6B71D6D8F77}" type="pres">
      <dgm:prSet presAssocID="{3F57DC37-0BA1-4682-A4E7-C8CA49AA5079}" presName="childTextVisible" presStyleLbl="bgAccFollowNode1" presStyleIdx="2" presStyleCnt="3">
        <dgm:presLayoutVars>
          <dgm:bulletEnabled val="1"/>
        </dgm:presLayoutVars>
      </dgm:prSet>
      <dgm:spPr/>
    </dgm:pt>
    <dgm:pt modelId="{A299DFBF-2289-3840-B4B3-4B98CBE34139}" type="pres">
      <dgm:prSet presAssocID="{3F57DC37-0BA1-4682-A4E7-C8CA49AA5079}" presName="childTextHidden" presStyleLbl="bgAccFollowNode1" presStyleIdx="2" presStyleCnt="3"/>
      <dgm:spPr/>
    </dgm:pt>
    <dgm:pt modelId="{115F846B-E8AC-E945-AA95-191496003214}" type="pres">
      <dgm:prSet presAssocID="{3F57DC37-0BA1-4682-A4E7-C8CA49AA5079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120DF06-D3A7-49C4-BD20-7216CA32FAD2}" srcId="{6FCFB6AD-E98C-4057-BCC5-449684C2BACD}" destId="{B7473E7C-AFF2-4C1C-97FC-B0E85DFF2A27}" srcOrd="1" destOrd="0" parTransId="{92C3AFAB-BE0F-4F9E-A5BE-EAD16360EDA1}" sibTransId="{147E3B04-B6C7-413E-ACE6-4B492A1670A7}"/>
    <dgm:cxn modelId="{5B992608-C89A-44A0-BCC9-4CB2C5EAE0D7}" srcId="{3F57DC37-0BA1-4682-A4E7-C8CA49AA5079}" destId="{B1B8B90C-08F2-41BD-95A3-2ABC30D17C46}" srcOrd="0" destOrd="0" parTransId="{5E5CBBE3-3C46-4D13-B73C-29357A213A58}" sibTransId="{D613393D-746D-4E1A-BE17-300605ECC7D5}"/>
    <dgm:cxn modelId="{140BD019-BC11-554B-9D0A-71BDC16037B9}" type="presOf" srcId="{408873A3-95AF-41D3-B8A0-36414A4184D2}" destId="{73FECFEB-450D-6C4F-9996-CF14399B85DD}" srcOrd="0" destOrd="0" presId="urn:microsoft.com/office/officeart/2005/8/layout/hProcess6"/>
    <dgm:cxn modelId="{46ED1B1D-6B03-0A47-AFA6-E60239266B4E}" type="presOf" srcId="{2E128A02-ACD6-4CD3-838F-07D3C3ED1E08}" destId="{6FCD4E08-1685-474B-B7AE-049E6C869A87}" srcOrd="0" destOrd="0" presId="urn:microsoft.com/office/officeart/2005/8/layout/hProcess6"/>
    <dgm:cxn modelId="{4BB54C20-D8C7-4943-AF24-18BDD6DA42AE}" type="presOf" srcId="{7537306F-887C-46D8-ABF8-3C97C2079230}" destId="{0BBA0B64-F55D-CE49-B6E3-982F0A21A4F2}" srcOrd="0" destOrd="1" presId="urn:microsoft.com/office/officeart/2005/8/layout/hProcess6"/>
    <dgm:cxn modelId="{E4074021-A412-EE46-82AD-3758A41D0AC2}" type="presOf" srcId="{B01BAD2E-F616-44EF-BBF4-8AA0B4113CE5}" destId="{A299DFBF-2289-3840-B4B3-4B98CBE34139}" srcOrd="1" destOrd="1" presId="urn:microsoft.com/office/officeart/2005/8/layout/hProcess6"/>
    <dgm:cxn modelId="{E822E121-D530-5E49-9970-121BC0941B03}" srcId="{3F57DC37-0BA1-4682-A4E7-C8CA49AA5079}" destId="{C2A4A949-85D4-3D45-8BF2-1FD7A8C4801E}" srcOrd="3" destOrd="0" parTransId="{79BB5E42-BC57-9444-A204-4CAB11EDBE42}" sibTransId="{D8267C2D-8B48-C941-8635-5AAF1D71762F}"/>
    <dgm:cxn modelId="{51FFE724-0B29-6C42-8C25-B078BE0F68A7}" type="presOf" srcId="{A1EBB202-4449-4E8F-984E-31614AED2067}" destId="{84162F9E-ABCF-DF4D-9546-A6B71D6D8F77}" srcOrd="0" destOrd="2" presId="urn:microsoft.com/office/officeart/2005/8/layout/hProcess6"/>
    <dgm:cxn modelId="{E95C0B26-434D-4B5E-A965-253D4696D8EF}" srcId="{3F57DC37-0BA1-4682-A4E7-C8CA49AA5079}" destId="{A1EBB202-4449-4E8F-984E-31614AED2067}" srcOrd="2" destOrd="0" parTransId="{9D8A73B7-4456-492E-864E-03A3A15009DA}" sibTransId="{4E6EF1B1-E323-4860-B4EA-E84FAD78D73A}"/>
    <dgm:cxn modelId="{E7FCDF3E-15BF-BB4C-B89E-3CF3533433D1}" type="presOf" srcId="{B1B8B90C-08F2-41BD-95A3-2ABC30D17C46}" destId="{84162F9E-ABCF-DF4D-9546-A6B71D6D8F77}" srcOrd="0" destOrd="0" presId="urn:microsoft.com/office/officeart/2005/8/layout/hProcess6"/>
    <dgm:cxn modelId="{A1E96654-E205-9045-9050-5EFFFC54F986}" type="presOf" srcId="{B7473E7C-AFF2-4C1C-97FC-B0E85DFF2A27}" destId="{325813BA-4CAD-4641-98F5-B1E8CA2EA689}" srcOrd="0" destOrd="0" presId="urn:microsoft.com/office/officeart/2005/8/layout/hProcess6"/>
    <dgm:cxn modelId="{29954061-3B67-459C-B586-98DA9A068CDE}" srcId="{2E128A02-ACD6-4CD3-838F-07D3C3ED1E08}" destId="{7537306F-887C-46D8-ABF8-3C97C2079230}" srcOrd="1" destOrd="0" parTransId="{76CADCB5-55E8-4612-A4B6-BEB0BC0AEA7C}" sibTransId="{4AA0440B-1292-4497-980C-AB7F6E6D393E}"/>
    <dgm:cxn modelId="{238ED071-3F25-E241-B188-BDB8E7840DB1}" type="presOf" srcId="{C2A4A949-85D4-3D45-8BF2-1FD7A8C4801E}" destId="{A299DFBF-2289-3840-B4B3-4B98CBE34139}" srcOrd="1" destOrd="3" presId="urn:microsoft.com/office/officeart/2005/8/layout/hProcess6"/>
    <dgm:cxn modelId="{4D7BAE79-FF99-4C7F-A5F8-4DA4CDE6BBDD}" srcId="{2E128A02-ACD6-4CD3-838F-07D3C3ED1E08}" destId="{3C266C68-1F32-46F6-BFC7-52700BF48ED0}" srcOrd="0" destOrd="0" parTransId="{B7794191-CBDC-4D05-9045-301CDEB9100E}" sibTransId="{7036FDFE-8994-4BEA-A87A-B8EEFC621393}"/>
    <dgm:cxn modelId="{9FA74C88-365D-AB48-80DF-8672F60748C2}" type="presOf" srcId="{1496C847-D339-43D2-BE2E-5F3DC87A7A5A}" destId="{84162F9E-ABCF-DF4D-9546-A6B71D6D8F77}" srcOrd="0" destOrd="4" presId="urn:microsoft.com/office/officeart/2005/8/layout/hProcess6"/>
    <dgm:cxn modelId="{2FACAB88-A86F-7941-9006-F0608F75B8A9}" type="presOf" srcId="{7537306F-887C-46D8-ABF8-3C97C2079230}" destId="{725A40CC-41F7-6046-B696-6751C70DC471}" srcOrd="1" destOrd="1" presId="urn:microsoft.com/office/officeart/2005/8/layout/hProcess6"/>
    <dgm:cxn modelId="{154761AC-26BB-DE48-AFFF-BEB516201DF3}" type="presOf" srcId="{C2A4A949-85D4-3D45-8BF2-1FD7A8C4801E}" destId="{84162F9E-ABCF-DF4D-9546-A6B71D6D8F77}" srcOrd="0" destOrd="3" presId="urn:microsoft.com/office/officeart/2005/8/layout/hProcess6"/>
    <dgm:cxn modelId="{67C09BAC-9FDE-43BC-A7AB-2CA8598A6CFC}" srcId="{6FCFB6AD-E98C-4057-BCC5-449684C2BACD}" destId="{2E128A02-ACD6-4CD3-838F-07D3C3ED1E08}" srcOrd="0" destOrd="0" parTransId="{0D04C6B6-5B23-4C73-B296-1BB1E5635C69}" sibTransId="{708FD58F-A2E4-48F9-AD94-EDE73F4C21D8}"/>
    <dgm:cxn modelId="{B1CFEAAC-E89A-7949-B03B-A7A63DBBE6AA}" type="presOf" srcId="{1496C847-D339-43D2-BE2E-5F3DC87A7A5A}" destId="{A299DFBF-2289-3840-B4B3-4B98CBE34139}" srcOrd="1" destOrd="4" presId="urn:microsoft.com/office/officeart/2005/8/layout/hProcess6"/>
    <dgm:cxn modelId="{E71C25B5-DAD8-964F-A654-9AA45786C77C}" type="presOf" srcId="{B01BAD2E-F616-44EF-BBF4-8AA0B4113CE5}" destId="{84162F9E-ABCF-DF4D-9546-A6B71D6D8F77}" srcOrd="0" destOrd="1" presId="urn:microsoft.com/office/officeart/2005/8/layout/hProcess6"/>
    <dgm:cxn modelId="{F46FCFC0-E4DC-A143-AA1D-92357A37697D}" type="presOf" srcId="{3F57DC37-0BA1-4682-A4E7-C8CA49AA5079}" destId="{115F846B-E8AC-E945-AA95-191496003214}" srcOrd="0" destOrd="0" presId="urn:microsoft.com/office/officeart/2005/8/layout/hProcess6"/>
    <dgm:cxn modelId="{A77F5AC2-5B45-664F-BC70-BEB0935ABF8C}" type="presOf" srcId="{6FCFB6AD-E98C-4057-BCC5-449684C2BACD}" destId="{9695DA13-6036-444A-BEA4-3266029A92A0}" srcOrd="0" destOrd="0" presId="urn:microsoft.com/office/officeart/2005/8/layout/hProcess6"/>
    <dgm:cxn modelId="{D6E8F1C7-E6F5-4B46-941C-71AD038AC048}" type="presOf" srcId="{B1B8B90C-08F2-41BD-95A3-2ABC30D17C46}" destId="{A299DFBF-2289-3840-B4B3-4B98CBE34139}" srcOrd="1" destOrd="0" presId="urn:microsoft.com/office/officeart/2005/8/layout/hProcess6"/>
    <dgm:cxn modelId="{1FACAFCA-6EB6-1F4E-B9EA-7776236E20FD}" type="presOf" srcId="{3C266C68-1F32-46F6-BFC7-52700BF48ED0}" destId="{0BBA0B64-F55D-CE49-B6E3-982F0A21A4F2}" srcOrd="0" destOrd="0" presId="urn:microsoft.com/office/officeart/2005/8/layout/hProcess6"/>
    <dgm:cxn modelId="{0916C8D7-3F63-4341-A508-9FA9F36B9741}" srcId="{3F57DC37-0BA1-4682-A4E7-C8CA49AA5079}" destId="{B01BAD2E-F616-44EF-BBF4-8AA0B4113CE5}" srcOrd="1" destOrd="0" parTransId="{71276616-498F-4996-94F2-E1F06EDD66D8}" sibTransId="{1F4F6AC7-0E71-468E-B89B-9D9E8A085CC2}"/>
    <dgm:cxn modelId="{36A909E8-90A4-0C4B-8501-07256EF33FEF}" type="presOf" srcId="{A1EBB202-4449-4E8F-984E-31614AED2067}" destId="{A299DFBF-2289-3840-B4B3-4B98CBE34139}" srcOrd="1" destOrd="2" presId="urn:microsoft.com/office/officeart/2005/8/layout/hProcess6"/>
    <dgm:cxn modelId="{F2E2CFE8-3EFB-498E-929C-A54B4C87551A}" srcId="{6FCFB6AD-E98C-4057-BCC5-449684C2BACD}" destId="{3F57DC37-0BA1-4682-A4E7-C8CA49AA5079}" srcOrd="2" destOrd="0" parTransId="{FBD4FCFA-07CD-4BF5-9C5E-41729348DB8D}" sibTransId="{07E1F34C-74BE-490E-9048-AB7A9D559236}"/>
    <dgm:cxn modelId="{DBFBB7F1-7842-124A-BE4E-F81A71545F48}" type="presOf" srcId="{3C266C68-1F32-46F6-BFC7-52700BF48ED0}" destId="{725A40CC-41F7-6046-B696-6751C70DC471}" srcOrd="1" destOrd="0" presId="urn:microsoft.com/office/officeart/2005/8/layout/hProcess6"/>
    <dgm:cxn modelId="{D3CE99FB-77D8-164D-8AF4-3E49D0C9E54E}" type="presOf" srcId="{408873A3-95AF-41D3-B8A0-36414A4184D2}" destId="{81C54A00-C342-F943-AECE-AB07C5B489B9}" srcOrd="1" destOrd="0" presId="urn:microsoft.com/office/officeart/2005/8/layout/hProcess6"/>
    <dgm:cxn modelId="{3D3034FC-341C-4062-959D-48A8A72E2FB6}" srcId="{3F57DC37-0BA1-4682-A4E7-C8CA49AA5079}" destId="{1496C847-D339-43D2-BE2E-5F3DC87A7A5A}" srcOrd="4" destOrd="0" parTransId="{956815E2-6554-4BF0-8FC7-9AB758244083}" sibTransId="{F74F3AB7-1250-4B4B-BF6D-EF180B1E20B1}"/>
    <dgm:cxn modelId="{22A9ECFC-F52E-4F59-9195-B007E977264B}" srcId="{B7473E7C-AFF2-4C1C-97FC-B0E85DFF2A27}" destId="{408873A3-95AF-41D3-B8A0-36414A4184D2}" srcOrd="0" destOrd="0" parTransId="{081875AA-B43B-42F9-84CF-759A76C81218}" sibTransId="{80F22826-1B2A-4AB7-A241-CE3ADD1A2DDF}"/>
    <dgm:cxn modelId="{F0ECD6CC-A997-E849-9095-04185D2B6C6B}" type="presParOf" srcId="{9695DA13-6036-444A-BEA4-3266029A92A0}" destId="{1C276D5D-4EE5-744A-A90B-2422645970AE}" srcOrd="0" destOrd="0" presId="urn:microsoft.com/office/officeart/2005/8/layout/hProcess6"/>
    <dgm:cxn modelId="{C2C264F4-533D-3E4E-B7D7-94CE728B466C}" type="presParOf" srcId="{1C276D5D-4EE5-744A-A90B-2422645970AE}" destId="{806EB82A-6AF0-1944-B85E-F5C54A1492C6}" srcOrd="0" destOrd="0" presId="urn:microsoft.com/office/officeart/2005/8/layout/hProcess6"/>
    <dgm:cxn modelId="{37BACEA8-7661-8844-A26C-05F3D5D6F206}" type="presParOf" srcId="{1C276D5D-4EE5-744A-A90B-2422645970AE}" destId="{0BBA0B64-F55D-CE49-B6E3-982F0A21A4F2}" srcOrd="1" destOrd="0" presId="urn:microsoft.com/office/officeart/2005/8/layout/hProcess6"/>
    <dgm:cxn modelId="{FC0EC19B-9577-FB44-903D-F3EDF49FD2A8}" type="presParOf" srcId="{1C276D5D-4EE5-744A-A90B-2422645970AE}" destId="{725A40CC-41F7-6046-B696-6751C70DC471}" srcOrd="2" destOrd="0" presId="urn:microsoft.com/office/officeart/2005/8/layout/hProcess6"/>
    <dgm:cxn modelId="{7CAAD92C-2685-B644-A401-03BC19FA868E}" type="presParOf" srcId="{1C276D5D-4EE5-744A-A90B-2422645970AE}" destId="{6FCD4E08-1685-474B-B7AE-049E6C869A87}" srcOrd="3" destOrd="0" presId="urn:microsoft.com/office/officeart/2005/8/layout/hProcess6"/>
    <dgm:cxn modelId="{AA30E3FD-BD2A-8148-8656-F77157F83850}" type="presParOf" srcId="{9695DA13-6036-444A-BEA4-3266029A92A0}" destId="{A5B3953D-7C35-5A43-967B-504C0172FF5F}" srcOrd="1" destOrd="0" presId="urn:microsoft.com/office/officeart/2005/8/layout/hProcess6"/>
    <dgm:cxn modelId="{C3F1C329-72DB-7E41-9BF6-D603428BF651}" type="presParOf" srcId="{9695DA13-6036-444A-BEA4-3266029A92A0}" destId="{C07327D5-3086-3A49-B085-1E4224200FA4}" srcOrd="2" destOrd="0" presId="urn:microsoft.com/office/officeart/2005/8/layout/hProcess6"/>
    <dgm:cxn modelId="{95380019-5B57-EA4F-8782-42CB58F54D5A}" type="presParOf" srcId="{C07327D5-3086-3A49-B085-1E4224200FA4}" destId="{FB610A27-FE71-A344-A375-7B7AADAAEF14}" srcOrd="0" destOrd="0" presId="urn:microsoft.com/office/officeart/2005/8/layout/hProcess6"/>
    <dgm:cxn modelId="{A0367A57-D916-3847-80D9-49BE284049C1}" type="presParOf" srcId="{C07327D5-3086-3A49-B085-1E4224200FA4}" destId="{73FECFEB-450D-6C4F-9996-CF14399B85DD}" srcOrd="1" destOrd="0" presId="urn:microsoft.com/office/officeart/2005/8/layout/hProcess6"/>
    <dgm:cxn modelId="{3BA8E92F-5FD6-624D-BD8B-32C8B6E91B62}" type="presParOf" srcId="{C07327D5-3086-3A49-B085-1E4224200FA4}" destId="{81C54A00-C342-F943-AECE-AB07C5B489B9}" srcOrd="2" destOrd="0" presId="urn:microsoft.com/office/officeart/2005/8/layout/hProcess6"/>
    <dgm:cxn modelId="{11973845-9C6D-D747-AEC1-A65520BA2EDD}" type="presParOf" srcId="{C07327D5-3086-3A49-B085-1E4224200FA4}" destId="{325813BA-4CAD-4641-98F5-B1E8CA2EA689}" srcOrd="3" destOrd="0" presId="urn:microsoft.com/office/officeart/2005/8/layout/hProcess6"/>
    <dgm:cxn modelId="{09E612E1-2954-3F40-AD2C-DA804FB265E2}" type="presParOf" srcId="{9695DA13-6036-444A-BEA4-3266029A92A0}" destId="{9F9779ED-FD65-3D4C-B759-5B24FD2B2F69}" srcOrd="3" destOrd="0" presId="urn:microsoft.com/office/officeart/2005/8/layout/hProcess6"/>
    <dgm:cxn modelId="{1E8EFE67-037B-DA4E-BCE6-CE0A717C430C}" type="presParOf" srcId="{9695DA13-6036-444A-BEA4-3266029A92A0}" destId="{158AF9BF-C694-0847-9982-2A0624ED15AA}" srcOrd="4" destOrd="0" presId="urn:microsoft.com/office/officeart/2005/8/layout/hProcess6"/>
    <dgm:cxn modelId="{B52A874D-5739-F24A-86E2-5F4D2857E6A1}" type="presParOf" srcId="{158AF9BF-C694-0847-9982-2A0624ED15AA}" destId="{B0031E57-E6D1-FC4E-BB2C-962010D6F579}" srcOrd="0" destOrd="0" presId="urn:microsoft.com/office/officeart/2005/8/layout/hProcess6"/>
    <dgm:cxn modelId="{9A06D6FC-5CD9-2841-996F-D58E9BD2D22B}" type="presParOf" srcId="{158AF9BF-C694-0847-9982-2A0624ED15AA}" destId="{84162F9E-ABCF-DF4D-9546-A6B71D6D8F77}" srcOrd="1" destOrd="0" presId="urn:microsoft.com/office/officeart/2005/8/layout/hProcess6"/>
    <dgm:cxn modelId="{7E640C31-C1B9-664F-B7F2-3B8AF4A02AE3}" type="presParOf" srcId="{158AF9BF-C694-0847-9982-2A0624ED15AA}" destId="{A299DFBF-2289-3840-B4B3-4B98CBE34139}" srcOrd="2" destOrd="0" presId="urn:microsoft.com/office/officeart/2005/8/layout/hProcess6"/>
    <dgm:cxn modelId="{D241367A-526A-354B-917A-F92CD3F4CF64}" type="presParOf" srcId="{158AF9BF-C694-0847-9982-2A0624ED15AA}" destId="{115F846B-E8AC-E945-AA95-19149600321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566B2-2784-4835-B16C-0B60F6A69F22}">
      <dsp:nvSpPr>
        <dsp:cNvPr id="0" name=""/>
        <dsp:cNvSpPr/>
      </dsp:nvSpPr>
      <dsp:spPr>
        <a:xfrm>
          <a:off x="684914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C767A-4186-4083-A573-19FE227C18A5}">
      <dsp:nvSpPr>
        <dsp:cNvPr id="0" name=""/>
        <dsp:cNvSpPr/>
      </dsp:nvSpPr>
      <dsp:spPr>
        <a:xfrm>
          <a:off x="91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53DA8-EA5B-45D8-B5A3-E212E088D8C6}">
      <dsp:nvSpPr>
        <dsp:cNvPr id="0" name=""/>
        <dsp:cNvSpPr/>
      </dsp:nvSpPr>
      <dsp:spPr>
        <a:xfrm>
          <a:off x="33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Software</a:t>
          </a:r>
        </a:p>
      </dsp:txBody>
      <dsp:txXfrm>
        <a:off x="333914" y="2204702"/>
        <a:ext cx="1800000" cy="720000"/>
      </dsp:txXfrm>
    </dsp:sp>
    <dsp:sp modelId="{903A1B01-D086-463B-B1E3-73C0CB6E4780}">
      <dsp:nvSpPr>
        <dsp:cNvPr id="0" name=""/>
        <dsp:cNvSpPr/>
      </dsp:nvSpPr>
      <dsp:spPr>
        <a:xfrm>
          <a:off x="2799914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AB97D-EB63-4CF9-B100-4782BFA9228C}">
      <dsp:nvSpPr>
        <dsp:cNvPr id="0" name=""/>
        <dsp:cNvSpPr/>
      </dsp:nvSpPr>
      <dsp:spPr>
        <a:xfrm>
          <a:off x="3033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0C716-8570-4CDE-9F10-E89952D4A0C8}">
      <dsp:nvSpPr>
        <dsp:cNvPr id="0" name=""/>
        <dsp:cNvSpPr/>
      </dsp:nvSpPr>
      <dsp:spPr>
        <a:xfrm>
          <a:off x="2448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Data </a:t>
          </a:r>
        </a:p>
      </dsp:txBody>
      <dsp:txXfrm>
        <a:off x="2448914" y="2204702"/>
        <a:ext cx="1800000" cy="720000"/>
      </dsp:txXfrm>
    </dsp:sp>
    <dsp:sp modelId="{87CCDC1B-658A-4EC3-B33B-838C227B3D0F}">
      <dsp:nvSpPr>
        <dsp:cNvPr id="0" name=""/>
        <dsp:cNvSpPr/>
      </dsp:nvSpPr>
      <dsp:spPr>
        <a:xfrm>
          <a:off x="4914914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95FB0C-964B-4242-80D4-C7DF8B2A8A13}">
      <dsp:nvSpPr>
        <dsp:cNvPr id="0" name=""/>
        <dsp:cNvSpPr/>
      </dsp:nvSpPr>
      <dsp:spPr>
        <a:xfrm>
          <a:off x="514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DDAA-3231-4586-B79B-94E3094216D0}">
      <dsp:nvSpPr>
        <dsp:cNvPr id="0" name=""/>
        <dsp:cNvSpPr/>
      </dsp:nvSpPr>
      <dsp:spPr>
        <a:xfrm>
          <a:off x="456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Schedule </a:t>
          </a:r>
        </a:p>
      </dsp:txBody>
      <dsp:txXfrm>
        <a:off x="4563914" y="2204702"/>
        <a:ext cx="1800000" cy="720000"/>
      </dsp:txXfrm>
    </dsp:sp>
    <dsp:sp modelId="{F1154C8C-7E2F-4F2A-B89D-7B6CAD1D4EE9}">
      <dsp:nvSpPr>
        <dsp:cNvPr id="0" name=""/>
        <dsp:cNvSpPr/>
      </dsp:nvSpPr>
      <dsp:spPr>
        <a:xfrm>
          <a:off x="7029914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1496D-C92A-41AC-9915-24E69A33113E}">
      <dsp:nvSpPr>
        <dsp:cNvPr id="0" name=""/>
        <dsp:cNvSpPr/>
      </dsp:nvSpPr>
      <dsp:spPr>
        <a:xfrm>
          <a:off x="7263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31DAC-ECA5-4537-9412-77A25BF3ADD7}">
      <dsp:nvSpPr>
        <dsp:cNvPr id="0" name=""/>
        <dsp:cNvSpPr/>
      </dsp:nvSpPr>
      <dsp:spPr>
        <a:xfrm>
          <a:off x="6678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Instruction Speed</a:t>
          </a:r>
        </a:p>
      </dsp:txBody>
      <dsp:txXfrm>
        <a:off x="6678914" y="2204702"/>
        <a:ext cx="1800000" cy="720000"/>
      </dsp:txXfrm>
    </dsp:sp>
    <dsp:sp modelId="{7BB08507-BDF6-4541-AF67-6085C7893AB1}">
      <dsp:nvSpPr>
        <dsp:cNvPr id="0" name=""/>
        <dsp:cNvSpPr/>
      </dsp:nvSpPr>
      <dsp:spPr>
        <a:xfrm>
          <a:off x="9144914" y="7647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69668-9C73-45F5-8B1C-C4DE528D2194}">
      <dsp:nvSpPr>
        <dsp:cNvPr id="0" name=""/>
        <dsp:cNvSpPr/>
      </dsp:nvSpPr>
      <dsp:spPr>
        <a:xfrm>
          <a:off x="937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B1FB7-EB06-44D0-900F-E06939503D78}">
      <dsp:nvSpPr>
        <dsp:cNvPr id="0" name=""/>
        <dsp:cNvSpPr/>
      </dsp:nvSpPr>
      <dsp:spPr>
        <a:xfrm>
          <a:off x="879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Questions?</a:t>
          </a:r>
        </a:p>
      </dsp:txBody>
      <dsp:txXfrm>
        <a:off x="8793914" y="2204702"/>
        <a:ext cx="18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221E3-FC38-E642-B131-099BF1ACE9AE}">
      <dsp:nvSpPr>
        <dsp:cNvPr id="0" name=""/>
        <dsp:cNvSpPr/>
      </dsp:nvSpPr>
      <dsp:spPr>
        <a:xfrm>
          <a:off x="1926864" y="79360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0865" y="837120"/>
        <a:ext cx="22031" cy="4410"/>
      </dsp:txXfrm>
    </dsp:sp>
    <dsp:sp modelId="{C983AA55-AD80-F547-820C-75424DB09430}">
      <dsp:nvSpPr>
        <dsp:cNvPr id="0" name=""/>
        <dsp:cNvSpPr/>
      </dsp:nvSpPr>
      <dsp:spPr>
        <a:xfrm>
          <a:off x="12869" y="264587"/>
          <a:ext cx="1915794" cy="11494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Tokenization</a:t>
          </a:r>
          <a:r>
            <a:rPr lang="en-US" sz="1200" b="0" i="0" kern="1200" dirty="0">
              <a:latin typeface="Georgia" panose="02040502050405020303" pitchFamily="18" charset="0"/>
            </a:rPr>
            <a:t>​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2869" y="264587"/>
        <a:ext cx="1915794" cy="1149476"/>
      </dsp:txXfrm>
    </dsp:sp>
    <dsp:sp modelId="{7E6D7AEE-1EB4-074B-BFEA-0D37A2EBE513}">
      <dsp:nvSpPr>
        <dsp:cNvPr id="0" name=""/>
        <dsp:cNvSpPr/>
      </dsp:nvSpPr>
      <dsp:spPr>
        <a:xfrm>
          <a:off x="4283292" y="79360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120714"/>
              <a:satOff val="474"/>
              <a:lumOff val="-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77293" y="837120"/>
        <a:ext cx="22031" cy="4410"/>
      </dsp:txXfrm>
    </dsp:sp>
    <dsp:sp modelId="{A10B0716-90E7-D74B-B757-99CC22013BCB}">
      <dsp:nvSpPr>
        <dsp:cNvPr id="0" name=""/>
        <dsp:cNvSpPr/>
      </dsp:nvSpPr>
      <dsp:spPr>
        <a:xfrm>
          <a:off x="2369297" y="264587"/>
          <a:ext cx="1915794" cy="1149476"/>
        </a:xfrm>
        <a:prstGeom prst="rect">
          <a:avLst/>
        </a:prstGeom>
        <a:solidFill>
          <a:schemeClr val="accent5">
            <a:hueOff val="-111428"/>
            <a:satOff val="438"/>
            <a:lumOff val="-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 dirty="0">
              <a:highlight>
                <a:srgbClr val="FF0000"/>
              </a:highlight>
              <a:latin typeface="Georgia" panose="02040502050405020303" pitchFamily="18" charset="0"/>
            </a:rPr>
            <a:t>Punctuation removal </a:t>
          </a:r>
        </a:p>
      </dsp:txBody>
      <dsp:txXfrm>
        <a:off x="2369297" y="264587"/>
        <a:ext cx="1915794" cy="1149476"/>
      </dsp:txXfrm>
    </dsp:sp>
    <dsp:sp modelId="{B13D93CD-38E5-1B42-9FCB-B4B0C5E65A74}">
      <dsp:nvSpPr>
        <dsp:cNvPr id="0" name=""/>
        <dsp:cNvSpPr/>
      </dsp:nvSpPr>
      <dsp:spPr>
        <a:xfrm>
          <a:off x="6639720" y="79360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241428"/>
              <a:satOff val="949"/>
              <a:lumOff val="-16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33721" y="837120"/>
        <a:ext cx="22031" cy="4410"/>
      </dsp:txXfrm>
    </dsp:sp>
    <dsp:sp modelId="{04F1BE5A-9F53-9F48-AEEC-DCA8DC0DFE25}">
      <dsp:nvSpPr>
        <dsp:cNvPr id="0" name=""/>
        <dsp:cNvSpPr/>
      </dsp:nvSpPr>
      <dsp:spPr>
        <a:xfrm>
          <a:off x="4725725" y="264587"/>
          <a:ext cx="1915794" cy="1149476"/>
        </a:xfrm>
        <a:prstGeom prst="rect">
          <a:avLst/>
        </a:prstGeom>
        <a:solidFill>
          <a:schemeClr val="accent5">
            <a:hueOff val="-222856"/>
            <a:satOff val="876"/>
            <a:lumOff val="-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ighlight>
                <a:srgbClr val="FF0000"/>
              </a:highlight>
              <a:latin typeface="Georgia" panose="02040502050405020303" pitchFamily="18" charset="0"/>
            </a:rPr>
            <a:t>Number removal</a:t>
          </a:r>
        </a:p>
      </dsp:txBody>
      <dsp:txXfrm>
        <a:off x="4725725" y="264587"/>
        <a:ext cx="1915794" cy="1149476"/>
      </dsp:txXfrm>
    </dsp:sp>
    <dsp:sp modelId="{AD7AA877-FFDF-FB48-AD22-1682D1464037}">
      <dsp:nvSpPr>
        <dsp:cNvPr id="0" name=""/>
        <dsp:cNvSpPr/>
      </dsp:nvSpPr>
      <dsp:spPr>
        <a:xfrm>
          <a:off x="8996148" y="79360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362142"/>
              <a:satOff val="1423"/>
              <a:lumOff val="-24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90148" y="837120"/>
        <a:ext cx="22031" cy="4410"/>
      </dsp:txXfrm>
    </dsp:sp>
    <dsp:sp modelId="{85CED020-6664-7C40-A653-EF13EF33DF5B}">
      <dsp:nvSpPr>
        <dsp:cNvPr id="0" name=""/>
        <dsp:cNvSpPr/>
      </dsp:nvSpPr>
      <dsp:spPr>
        <a:xfrm>
          <a:off x="7082153" y="264587"/>
          <a:ext cx="1915794" cy="1149476"/>
        </a:xfrm>
        <a:prstGeom prst="rect">
          <a:avLst/>
        </a:prstGeom>
        <a:solidFill>
          <a:schemeClr val="accent5">
            <a:hueOff val="-334285"/>
            <a:satOff val="1313"/>
            <a:lumOff val="-2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ighlight>
                <a:srgbClr val="FF0000"/>
              </a:highlight>
              <a:latin typeface="Georgia" panose="02040502050405020303" pitchFamily="18" charset="0"/>
            </a:rPr>
            <a:t>Lowercasing</a:t>
          </a:r>
        </a:p>
      </dsp:txBody>
      <dsp:txXfrm>
        <a:off x="7082153" y="264587"/>
        <a:ext cx="1915794" cy="1149476"/>
      </dsp:txXfrm>
    </dsp:sp>
    <dsp:sp modelId="{2BEE78B1-E4ED-C642-878A-DA8A519926E5}">
      <dsp:nvSpPr>
        <dsp:cNvPr id="0" name=""/>
        <dsp:cNvSpPr/>
      </dsp:nvSpPr>
      <dsp:spPr>
        <a:xfrm>
          <a:off x="970767" y="1412264"/>
          <a:ext cx="9425711" cy="410032"/>
        </a:xfrm>
        <a:custGeom>
          <a:avLst/>
          <a:gdLst/>
          <a:ahLst/>
          <a:cxnLst/>
          <a:rect l="0" t="0" r="0" b="0"/>
          <a:pathLst>
            <a:path>
              <a:moveTo>
                <a:pt x="9425711" y="0"/>
              </a:moveTo>
              <a:lnTo>
                <a:pt x="9425711" y="222116"/>
              </a:lnTo>
              <a:lnTo>
                <a:pt x="0" y="222116"/>
              </a:lnTo>
              <a:lnTo>
                <a:pt x="0" y="410032"/>
              </a:lnTo>
            </a:path>
          </a:pathLst>
        </a:custGeom>
        <a:noFill/>
        <a:ln w="6350" cap="flat" cmpd="sng" algn="ctr">
          <a:solidFill>
            <a:schemeClr val="accent5">
              <a:hueOff val="-482856"/>
              <a:satOff val="1897"/>
              <a:lumOff val="-32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7722" y="1615075"/>
        <a:ext cx="471800" cy="4410"/>
      </dsp:txXfrm>
    </dsp:sp>
    <dsp:sp modelId="{DD271F84-3264-4744-8ED4-A14B6FA2CFC5}">
      <dsp:nvSpPr>
        <dsp:cNvPr id="0" name=""/>
        <dsp:cNvSpPr/>
      </dsp:nvSpPr>
      <dsp:spPr>
        <a:xfrm>
          <a:off x="9438581" y="264587"/>
          <a:ext cx="1915794" cy="1149476"/>
        </a:xfrm>
        <a:prstGeom prst="rect">
          <a:avLst/>
        </a:prstGeom>
        <a:solidFill>
          <a:schemeClr val="accent5">
            <a:hueOff val="-445713"/>
            <a:satOff val="1751"/>
            <a:lumOff val="-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highlight>
                <a:srgbClr val="FF0000"/>
              </a:highlight>
              <a:latin typeface="Georgia" panose="02040502050405020303" pitchFamily="18" charset="0"/>
            </a:rPr>
            <a:t>Stemming/Lemmatization</a:t>
          </a:r>
          <a:endParaRPr lang="en-US" sz="1200" kern="1200" dirty="0">
            <a:highlight>
              <a:srgbClr val="FF0000"/>
            </a:highlight>
            <a:latin typeface="Georgia" panose="02040502050405020303" pitchFamily="18" charset="0"/>
          </a:endParaRPr>
        </a:p>
      </dsp:txBody>
      <dsp:txXfrm>
        <a:off x="9438581" y="264587"/>
        <a:ext cx="1915794" cy="1149476"/>
      </dsp:txXfrm>
    </dsp:sp>
    <dsp:sp modelId="{0045BD26-B60F-E74C-96B5-C165A3DDB76B}">
      <dsp:nvSpPr>
        <dsp:cNvPr id="0" name=""/>
        <dsp:cNvSpPr/>
      </dsp:nvSpPr>
      <dsp:spPr>
        <a:xfrm>
          <a:off x="1926864" y="238371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603569"/>
              <a:satOff val="2371"/>
              <a:lumOff val="-4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0865" y="2427230"/>
        <a:ext cx="22031" cy="4410"/>
      </dsp:txXfrm>
    </dsp:sp>
    <dsp:sp modelId="{A2952CA9-15EC-C248-BDC0-367BEBCF0B9A}">
      <dsp:nvSpPr>
        <dsp:cNvPr id="0" name=""/>
        <dsp:cNvSpPr/>
      </dsp:nvSpPr>
      <dsp:spPr>
        <a:xfrm>
          <a:off x="12869" y="1854697"/>
          <a:ext cx="1915794" cy="1149476"/>
        </a:xfrm>
        <a:prstGeom prst="rect">
          <a:avLst/>
        </a:prstGeom>
        <a:solidFill>
          <a:schemeClr val="accent5">
            <a:hueOff val="-557141"/>
            <a:satOff val="2189"/>
            <a:lumOff val="-3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 err="1">
              <a:highlight>
                <a:srgbClr val="FF0000"/>
              </a:highlight>
              <a:latin typeface="Georgia" panose="02040502050405020303" pitchFamily="18" charset="0"/>
            </a:rPr>
            <a:t>Stopword</a:t>
          </a:r>
          <a:r>
            <a:rPr lang="en-US" sz="1200" b="1" i="0" kern="1200" dirty="0">
              <a:highlight>
                <a:srgbClr val="FF0000"/>
              </a:highlight>
              <a:latin typeface="Georgia" panose="02040502050405020303" pitchFamily="18" charset="0"/>
            </a:rPr>
            <a:t> Removal</a:t>
          </a:r>
          <a:endParaRPr lang="en-US" sz="1200" kern="1200" dirty="0">
            <a:highlight>
              <a:srgbClr val="FF0000"/>
            </a:highlight>
            <a:latin typeface="Georgia" panose="02040502050405020303" pitchFamily="18" charset="0"/>
          </a:endParaRPr>
        </a:p>
      </dsp:txBody>
      <dsp:txXfrm>
        <a:off x="12869" y="1854697"/>
        <a:ext cx="1915794" cy="1149476"/>
      </dsp:txXfrm>
    </dsp:sp>
    <dsp:sp modelId="{BCD21132-C2B3-A04F-ACA7-2A3A67C0BB35}">
      <dsp:nvSpPr>
        <dsp:cNvPr id="0" name=""/>
        <dsp:cNvSpPr/>
      </dsp:nvSpPr>
      <dsp:spPr>
        <a:xfrm>
          <a:off x="4283292" y="238371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724283"/>
              <a:satOff val="2846"/>
              <a:lumOff val="-4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77293" y="2427230"/>
        <a:ext cx="22031" cy="4410"/>
      </dsp:txXfrm>
    </dsp:sp>
    <dsp:sp modelId="{F3541AF4-C049-4C47-BF03-3F97E59F7946}">
      <dsp:nvSpPr>
        <dsp:cNvPr id="0" name=""/>
        <dsp:cNvSpPr/>
      </dsp:nvSpPr>
      <dsp:spPr>
        <a:xfrm>
          <a:off x="2369297" y="1854697"/>
          <a:ext cx="1915794" cy="1149476"/>
        </a:xfrm>
        <a:prstGeom prst="rect">
          <a:avLst/>
        </a:prstGeom>
        <a:solidFill>
          <a:schemeClr val="accent5">
            <a:hueOff val="-668569"/>
            <a:satOff val="2627"/>
            <a:lumOff val="-4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highlight>
                <a:srgbClr val="FF0000"/>
              </a:highlight>
              <a:latin typeface="Georgia" panose="02040502050405020303" pitchFamily="18" charset="0"/>
            </a:rPr>
            <a:t>Infrequent Word Removal</a:t>
          </a:r>
          <a:endParaRPr lang="en-US" sz="1200" kern="1200" dirty="0">
            <a:highlight>
              <a:srgbClr val="FF0000"/>
            </a:highlight>
            <a:latin typeface="Georgia" panose="02040502050405020303" pitchFamily="18" charset="0"/>
          </a:endParaRPr>
        </a:p>
      </dsp:txBody>
      <dsp:txXfrm>
        <a:off x="2369297" y="1854697"/>
        <a:ext cx="1915794" cy="1149476"/>
      </dsp:txXfrm>
    </dsp:sp>
    <dsp:sp modelId="{62EB76FD-AFBA-4F40-9D71-7D4EF00789AD}">
      <dsp:nvSpPr>
        <dsp:cNvPr id="0" name=""/>
        <dsp:cNvSpPr/>
      </dsp:nvSpPr>
      <dsp:spPr>
        <a:xfrm>
          <a:off x="6639720" y="238371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844997"/>
              <a:satOff val="3320"/>
              <a:lumOff val="-57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33721" y="2427230"/>
        <a:ext cx="22031" cy="4410"/>
      </dsp:txXfrm>
    </dsp:sp>
    <dsp:sp modelId="{E1A3890A-C8CA-1C4D-801A-C4F5EC941123}">
      <dsp:nvSpPr>
        <dsp:cNvPr id="0" name=""/>
        <dsp:cNvSpPr/>
      </dsp:nvSpPr>
      <dsp:spPr>
        <a:xfrm>
          <a:off x="4725725" y="1854697"/>
          <a:ext cx="1915794" cy="1149476"/>
        </a:xfrm>
        <a:prstGeom prst="rect">
          <a:avLst/>
        </a:prstGeom>
        <a:solidFill>
          <a:schemeClr val="accent5">
            <a:hueOff val="-779997"/>
            <a:satOff val="3064"/>
            <a:lumOff val="-5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highlight>
                <a:srgbClr val="FF0000"/>
              </a:highlight>
              <a:latin typeface="Georgia" panose="02040502050405020303" pitchFamily="18" charset="0"/>
            </a:rPr>
            <a:t>N-grams </a:t>
          </a:r>
          <a:endParaRPr lang="en-US" sz="1200" kern="1200" dirty="0">
            <a:highlight>
              <a:srgbClr val="FF0000"/>
            </a:highlight>
            <a:latin typeface="Georgia" panose="02040502050405020303" pitchFamily="18" charset="0"/>
          </a:endParaRPr>
        </a:p>
      </dsp:txBody>
      <dsp:txXfrm>
        <a:off x="4725725" y="1854697"/>
        <a:ext cx="1915794" cy="1149476"/>
      </dsp:txXfrm>
    </dsp:sp>
    <dsp:sp modelId="{B06BBA57-B182-884B-BF33-759C2451F07D}">
      <dsp:nvSpPr>
        <dsp:cNvPr id="0" name=""/>
        <dsp:cNvSpPr/>
      </dsp:nvSpPr>
      <dsp:spPr>
        <a:xfrm>
          <a:off x="8996148" y="238371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965711"/>
              <a:satOff val="3794"/>
              <a:lumOff val="-6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90148" y="2427230"/>
        <a:ext cx="22031" cy="4410"/>
      </dsp:txXfrm>
    </dsp:sp>
    <dsp:sp modelId="{F3E7FB29-ACEC-2C44-B964-50B26119FBC5}">
      <dsp:nvSpPr>
        <dsp:cNvPr id="0" name=""/>
        <dsp:cNvSpPr/>
      </dsp:nvSpPr>
      <dsp:spPr>
        <a:xfrm>
          <a:off x="7082153" y="1854697"/>
          <a:ext cx="1915794" cy="1149476"/>
        </a:xfrm>
        <a:prstGeom prst="rect">
          <a:avLst/>
        </a:prstGeom>
        <a:solidFill>
          <a:schemeClr val="accent5">
            <a:hueOff val="-891426"/>
            <a:satOff val="3502"/>
            <a:lumOff val="-6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Normalization</a:t>
          </a:r>
          <a:r>
            <a:rPr lang="en-US" sz="1200" b="0" i="0" kern="1200" dirty="0">
              <a:latin typeface="Georgia" panose="02040502050405020303" pitchFamily="18" charset="0"/>
            </a:rPr>
            <a:t>​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7082153" y="1854697"/>
        <a:ext cx="1915794" cy="1149476"/>
      </dsp:txXfrm>
    </dsp:sp>
    <dsp:sp modelId="{FF94F418-E38D-834E-9FE6-CE7F976132B3}">
      <dsp:nvSpPr>
        <dsp:cNvPr id="0" name=""/>
        <dsp:cNvSpPr/>
      </dsp:nvSpPr>
      <dsp:spPr>
        <a:xfrm>
          <a:off x="970767" y="3002373"/>
          <a:ext cx="9425711" cy="410032"/>
        </a:xfrm>
        <a:custGeom>
          <a:avLst/>
          <a:gdLst/>
          <a:ahLst/>
          <a:cxnLst/>
          <a:rect l="0" t="0" r="0" b="0"/>
          <a:pathLst>
            <a:path>
              <a:moveTo>
                <a:pt x="9425711" y="0"/>
              </a:moveTo>
              <a:lnTo>
                <a:pt x="9425711" y="222116"/>
              </a:lnTo>
              <a:lnTo>
                <a:pt x="0" y="222116"/>
              </a:lnTo>
              <a:lnTo>
                <a:pt x="0" y="410032"/>
              </a:lnTo>
            </a:path>
          </a:pathLst>
        </a:custGeom>
        <a:noFill/>
        <a:ln w="6350" cap="flat" cmpd="sng" algn="ctr">
          <a:solidFill>
            <a:schemeClr val="accent5">
              <a:hueOff val="-1086425"/>
              <a:satOff val="4268"/>
              <a:lumOff val="-7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7722" y="3205185"/>
        <a:ext cx="471800" cy="4410"/>
      </dsp:txXfrm>
    </dsp:sp>
    <dsp:sp modelId="{F940A56C-7F69-9E40-B7DA-53915DF8B6F3}">
      <dsp:nvSpPr>
        <dsp:cNvPr id="0" name=""/>
        <dsp:cNvSpPr/>
      </dsp:nvSpPr>
      <dsp:spPr>
        <a:xfrm>
          <a:off x="9438581" y="1854697"/>
          <a:ext cx="1915794" cy="1149476"/>
        </a:xfrm>
        <a:prstGeom prst="rect">
          <a:avLst/>
        </a:prstGeom>
        <a:solidFill>
          <a:schemeClr val="accent5">
            <a:hueOff val="-1002854"/>
            <a:satOff val="3940"/>
            <a:lumOff val="-6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Removing Special Characters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9438581" y="1854697"/>
        <a:ext cx="1915794" cy="1149476"/>
      </dsp:txXfrm>
    </dsp:sp>
    <dsp:sp modelId="{B43BE4E4-F924-2C4C-9F74-94D02E0A0680}">
      <dsp:nvSpPr>
        <dsp:cNvPr id="0" name=""/>
        <dsp:cNvSpPr/>
      </dsp:nvSpPr>
      <dsp:spPr>
        <a:xfrm>
          <a:off x="1926864" y="397382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1207139"/>
              <a:satOff val="4743"/>
              <a:lumOff val="-81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0865" y="4017340"/>
        <a:ext cx="22031" cy="4410"/>
      </dsp:txXfrm>
    </dsp:sp>
    <dsp:sp modelId="{367A58A7-B3D1-DE46-8971-8A16F2DEC83B}">
      <dsp:nvSpPr>
        <dsp:cNvPr id="0" name=""/>
        <dsp:cNvSpPr/>
      </dsp:nvSpPr>
      <dsp:spPr>
        <a:xfrm>
          <a:off x="12869" y="3444806"/>
          <a:ext cx="1915794" cy="1149476"/>
        </a:xfrm>
        <a:prstGeom prst="rect">
          <a:avLst/>
        </a:prstGeom>
        <a:solidFill>
          <a:schemeClr val="accent5">
            <a:hueOff val="-1114282"/>
            <a:satOff val="4378"/>
            <a:lumOff val="-7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Cleaning Redundant</a:t>
          </a:r>
          <a:endParaRPr lang="en-US" sz="1200" b="1" kern="1200" dirty="0">
            <a:latin typeface="Georgia" panose="02040502050405020303" pitchFamily="18" charset="0"/>
          </a:endParaRPr>
        </a:p>
      </dsp:txBody>
      <dsp:txXfrm>
        <a:off x="12869" y="3444806"/>
        <a:ext cx="1915794" cy="1149476"/>
      </dsp:txXfrm>
    </dsp:sp>
    <dsp:sp modelId="{D6D32452-B063-9942-A5CA-CD0EA5EBAAAF}">
      <dsp:nvSpPr>
        <dsp:cNvPr id="0" name=""/>
        <dsp:cNvSpPr/>
      </dsp:nvSpPr>
      <dsp:spPr>
        <a:xfrm>
          <a:off x="4283292" y="397382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1327853"/>
              <a:satOff val="5217"/>
              <a:lumOff val="-89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77293" y="4017340"/>
        <a:ext cx="22031" cy="4410"/>
      </dsp:txXfrm>
    </dsp:sp>
    <dsp:sp modelId="{FE224CE0-9D76-1B40-B7E5-2761D6ED0C26}">
      <dsp:nvSpPr>
        <dsp:cNvPr id="0" name=""/>
        <dsp:cNvSpPr/>
      </dsp:nvSpPr>
      <dsp:spPr>
        <a:xfrm>
          <a:off x="2369297" y="3444806"/>
          <a:ext cx="1915794" cy="1149476"/>
        </a:xfrm>
        <a:prstGeom prst="rect">
          <a:avLst/>
        </a:prstGeom>
        <a:solidFill>
          <a:schemeClr val="accent5">
            <a:hueOff val="-1225710"/>
            <a:satOff val="4815"/>
            <a:lumOff val="-8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Handling misspellings</a:t>
          </a:r>
          <a:r>
            <a:rPr lang="en-US" sz="1200" b="0" i="0" kern="1200" dirty="0">
              <a:latin typeface="Georgia" panose="02040502050405020303" pitchFamily="18" charset="0"/>
            </a:rPr>
            <a:t>​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2369297" y="3444806"/>
        <a:ext cx="1915794" cy="1149476"/>
      </dsp:txXfrm>
    </dsp:sp>
    <dsp:sp modelId="{F29DDDFC-6C5C-C14D-B491-64324442FD26}">
      <dsp:nvSpPr>
        <dsp:cNvPr id="0" name=""/>
        <dsp:cNvSpPr/>
      </dsp:nvSpPr>
      <dsp:spPr>
        <a:xfrm>
          <a:off x="6639720" y="397382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1448567"/>
              <a:satOff val="5691"/>
              <a:lumOff val="-98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33721" y="4017340"/>
        <a:ext cx="22031" cy="4410"/>
      </dsp:txXfrm>
    </dsp:sp>
    <dsp:sp modelId="{4B6BDD06-2C77-2F42-8AE8-1F85C4D2A06F}">
      <dsp:nvSpPr>
        <dsp:cNvPr id="0" name=""/>
        <dsp:cNvSpPr/>
      </dsp:nvSpPr>
      <dsp:spPr>
        <a:xfrm>
          <a:off x="4725725" y="3444806"/>
          <a:ext cx="1915794" cy="1149476"/>
        </a:xfrm>
        <a:prstGeom prst="rect">
          <a:avLst/>
        </a:prstGeom>
        <a:solidFill>
          <a:schemeClr val="accent5">
            <a:hueOff val="-1337138"/>
            <a:satOff val="5253"/>
            <a:lumOff val="-9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Georgia" panose="02040502050405020303" pitchFamily="18" charset="0"/>
            </a:rPr>
            <a:t>Sequence padding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4725725" y="3444806"/>
        <a:ext cx="1915794" cy="1149476"/>
      </dsp:txXfrm>
    </dsp:sp>
    <dsp:sp modelId="{BCB7C6DF-A33B-FD4C-9436-CD98EFA89EDF}">
      <dsp:nvSpPr>
        <dsp:cNvPr id="0" name=""/>
        <dsp:cNvSpPr/>
      </dsp:nvSpPr>
      <dsp:spPr>
        <a:xfrm>
          <a:off x="7082153" y="3444806"/>
          <a:ext cx="1915794" cy="1149476"/>
        </a:xfrm>
        <a:prstGeom prst="rect">
          <a:avLst/>
        </a:prstGeom>
        <a:solidFill>
          <a:schemeClr val="accent5">
            <a:hueOff val="-1448567"/>
            <a:satOff val="5691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POS (Part-Of-Speech) Tagging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7082153" y="3444806"/>
        <a:ext cx="1915794" cy="11494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2B808-8CF8-734D-BB35-09616D8782AF}">
      <dsp:nvSpPr>
        <dsp:cNvPr id="0" name=""/>
        <dsp:cNvSpPr/>
      </dsp:nvSpPr>
      <dsp:spPr>
        <a:xfrm>
          <a:off x="5550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Most of the time, lowercasing the first letter of a word doesn’t alter its significance.</a:t>
          </a:r>
          <a:endParaRPr lang="en-US" sz="1200" kern="1200"/>
        </a:p>
      </dsp:txBody>
      <dsp:txXfrm>
        <a:off x="33266" y="894257"/>
        <a:ext cx="1837134" cy="890851"/>
      </dsp:txXfrm>
    </dsp:sp>
    <dsp:sp modelId="{AEDDB3AA-EC49-6047-9E21-9525C17FA27C}">
      <dsp:nvSpPr>
        <dsp:cNvPr id="0" name=""/>
        <dsp:cNvSpPr/>
      </dsp:nvSpPr>
      <dsp:spPr>
        <a:xfrm>
          <a:off x="194806" y="1812825"/>
          <a:ext cx="189256" cy="709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9712"/>
              </a:lnTo>
              <a:lnTo>
                <a:pt x="189256" y="7097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CFEE7-6E4C-4F48-8EDB-B3356E5C8777}">
      <dsp:nvSpPr>
        <dsp:cNvPr id="0" name=""/>
        <dsp:cNvSpPr/>
      </dsp:nvSpPr>
      <dsp:spPr>
        <a:xfrm>
          <a:off x="384063" y="2049395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beginning of sentence vs end of sentence </a:t>
          </a:r>
        </a:p>
      </dsp:txBody>
      <dsp:txXfrm>
        <a:off x="411779" y="2077111"/>
        <a:ext cx="1458621" cy="890851"/>
      </dsp:txXfrm>
    </dsp:sp>
    <dsp:sp modelId="{86253BAD-199E-3346-BF8A-8DD0CA4D49E6}">
      <dsp:nvSpPr>
        <dsp:cNvPr id="0" name=""/>
        <dsp:cNvSpPr/>
      </dsp:nvSpPr>
      <dsp:spPr>
        <a:xfrm>
          <a:off x="2371258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-362142"/>
            <a:satOff val="1423"/>
            <a:lumOff val="-2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Yet, there are occasions when a word, despite having identical spelling, can convey distinct meanings.</a:t>
          </a:r>
          <a:endParaRPr lang="en-US" sz="1200" kern="1200"/>
        </a:p>
      </dsp:txBody>
      <dsp:txXfrm>
        <a:off x="2398974" y="894257"/>
        <a:ext cx="1837134" cy="890851"/>
      </dsp:txXfrm>
    </dsp:sp>
    <dsp:sp modelId="{84E73E7D-E253-5A46-B260-638F35E67967}">
      <dsp:nvSpPr>
        <dsp:cNvPr id="0" name=""/>
        <dsp:cNvSpPr/>
      </dsp:nvSpPr>
      <dsp:spPr>
        <a:xfrm>
          <a:off x="4736966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-724283"/>
            <a:satOff val="2846"/>
            <a:lumOff val="-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“march” vs “March”</a:t>
          </a:r>
          <a:endParaRPr lang="en-US" sz="1200" kern="1200"/>
        </a:p>
      </dsp:txBody>
      <dsp:txXfrm>
        <a:off x="4764682" y="894257"/>
        <a:ext cx="1837134" cy="890851"/>
      </dsp:txXfrm>
    </dsp:sp>
    <dsp:sp modelId="{BC948E01-1650-6D43-9424-B6F416EABDFF}">
      <dsp:nvSpPr>
        <dsp:cNvPr id="0" name=""/>
        <dsp:cNvSpPr/>
      </dsp:nvSpPr>
      <dsp:spPr>
        <a:xfrm>
          <a:off x="4926223" y="1812825"/>
          <a:ext cx="189256" cy="709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9712"/>
              </a:lnTo>
              <a:lnTo>
                <a:pt x="189256" y="7097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EE9B3-59C6-2946-B763-BAF34EBD151D}">
      <dsp:nvSpPr>
        <dsp:cNvPr id="0" name=""/>
        <dsp:cNvSpPr/>
      </dsp:nvSpPr>
      <dsp:spPr>
        <a:xfrm>
          <a:off x="5115480" y="2049395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1428"/>
              <a:satOff val="949"/>
              <a:lumOff val="-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The soldiers began to </a:t>
          </a:r>
          <a:r>
            <a:rPr lang="en-US" sz="1500" b="1" i="0" u="sng" kern="1200" dirty="0"/>
            <a:t>march</a:t>
          </a:r>
          <a:r>
            <a:rPr lang="en-US" sz="1500" i="0" kern="1200" dirty="0"/>
            <a:t> toward the horizon.</a:t>
          </a:r>
          <a:endParaRPr lang="en-US" sz="1500" kern="1200" dirty="0"/>
        </a:p>
      </dsp:txBody>
      <dsp:txXfrm>
        <a:off x="5143196" y="2077111"/>
        <a:ext cx="1458621" cy="890851"/>
      </dsp:txXfrm>
    </dsp:sp>
    <dsp:sp modelId="{361EC358-5337-7446-AE41-E7CDF6071ACE}">
      <dsp:nvSpPr>
        <dsp:cNvPr id="0" name=""/>
        <dsp:cNvSpPr/>
      </dsp:nvSpPr>
      <dsp:spPr>
        <a:xfrm>
          <a:off x="4926223" y="1812825"/>
          <a:ext cx="189256" cy="1892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566"/>
              </a:lnTo>
              <a:lnTo>
                <a:pt x="189256" y="18925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4F72-FBC8-B049-BA5B-0F095BB9489F}">
      <dsp:nvSpPr>
        <dsp:cNvPr id="0" name=""/>
        <dsp:cNvSpPr/>
      </dsp:nvSpPr>
      <dsp:spPr>
        <a:xfrm>
          <a:off x="5115480" y="3232249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82856"/>
              <a:satOff val="1897"/>
              <a:lumOff val="-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Her birthday is in </a:t>
          </a:r>
          <a:r>
            <a:rPr lang="en-US" sz="1500" b="1" i="0" u="sng" kern="1200" dirty="0"/>
            <a:t>March</a:t>
          </a:r>
          <a:r>
            <a:rPr lang="en-US" sz="1500" i="0" kern="1200" dirty="0"/>
            <a:t>.</a:t>
          </a:r>
          <a:endParaRPr lang="en-US" sz="1500" kern="1200" dirty="0"/>
        </a:p>
      </dsp:txBody>
      <dsp:txXfrm>
        <a:off x="5143196" y="3259965"/>
        <a:ext cx="1458621" cy="890851"/>
      </dsp:txXfrm>
    </dsp:sp>
    <dsp:sp modelId="{0B6422AA-A2CD-4049-AE4D-F60E33D3FF66}">
      <dsp:nvSpPr>
        <dsp:cNvPr id="0" name=""/>
        <dsp:cNvSpPr/>
      </dsp:nvSpPr>
      <dsp:spPr>
        <a:xfrm>
          <a:off x="7102674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-1086425"/>
            <a:satOff val="4268"/>
            <a:lumOff val="-7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“may” vs “May”</a:t>
          </a:r>
          <a:endParaRPr lang="en-US" sz="1200" kern="1200"/>
        </a:p>
      </dsp:txBody>
      <dsp:txXfrm>
        <a:off x="7130390" y="894257"/>
        <a:ext cx="1837134" cy="890851"/>
      </dsp:txXfrm>
    </dsp:sp>
    <dsp:sp modelId="{6EE793B0-2DA7-1C41-A00A-D78A12091754}">
      <dsp:nvSpPr>
        <dsp:cNvPr id="0" name=""/>
        <dsp:cNvSpPr/>
      </dsp:nvSpPr>
      <dsp:spPr>
        <a:xfrm>
          <a:off x="7291931" y="1812825"/>
          <a:ext cx="189256" cy="709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9712"/>
              </a:lnTo>
              <a:lnTo>
                <a:pt x="189256" y="7097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1E3F2D-9947-E54F-BC5F-D7892C465217}">
      <dsp:nvSpPr>
        <dsp:cNvPr id="0" name=""/>
        <dsp:cNvSpPr/>
      </dsp:nvSpPr>
      <dsp:spPr>
        <a:xfrm>
          <a:off x="7481188" y="2049395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24283"/>
              <a:satOff val="2846"/>
              <a:lumOff val="-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You </a:t>
          </a:r>
          <a:r>
            <a:rPr lang="en-US" sz="1500" b="1" i="0" u="sng" kern="1200" dirty="0"/>
            <a:t>may</a:t>
          </a:r>
          <a:r>
            <a:rPr lang="en-US" sz="1500" i="0" kern="1200" dirty="0"/>
            <a:t> go out after finishing your homework.</a:t>
          </a:r>
          <a:endParaRPr lang="en-US" sz="1500" kern="1200" dirty="0"/>
        </a:p>
      </dsp:txBody>
      <dsp:txXfrm>
        <a:off x="7508904" y="2077111"/>
        <a:ext cx="1458621" cy="890851"/>
      </dsp:txXfrm>
    </dsp:sp>
    <dsp:sp modelId="{94A4431B-05D0-FF46-A25D-4D06891B9C58}">
      <dsp:nvSpPr>
        <dsp:cNvPr id="0" name=""/>
        <dsp:cNvSpPr/>
      </dsp:nvSpPr>
      <dsp:spPr>
        <a:xfrm>
          <a:off x="7291931" y="1812825"/>
          <a:ext cx="189256" cy="1892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566"/>
              </a:lnTo>
              <a:lnTo>
                <a:pt x="189256" y="18925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EDBE8-A118-F946-B954-8BF0E10D4307}">
      <dsp:nvSpPr>
        <dsp:cNvPr id="0" name=""/>
        <dsp:cNvSpPr/>
      </dsp:nvSpPr>
      <dsp:spPr>
        <a:xfrm>
          <a:off x="7481188" y="3232249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65711"/>
              <a:satOff val="3794"/>
              <a:lumOff val="-6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The flowers bloom in </a:t>
          </a:r>
          <a:r>
            <a:rPr lang="en-US" sz="1500" b="1" i="0" u="sng" kern="1200" dirty="0"/>
            <a:t>May</a:t>
          </a:r>
          <a:r>
            <a:rPr lang="en-US" sz="1500" i="0" kern="1200" dirty="0"/>
            <a:t>.</a:t>
          </a:r>
          <a:endParaRPr lang="en-US" sz="1500" kern="1200" dirty="0"/>
        </a:p>
      </dsp:txBody>
      <dsp:txXfrm>
        <a:off x="7508904" y="3259965"/>
        <a:ext cx="1458621" cy="890851"/>
      </dsp:txXfrm>
    </dsp:sp>
    <dsp:sp modelId="{E7A6D4EF-7E9A-904D-B4F0-7742D1730C22}">
      <dsp:nvSpPr>
        <dsp:cNvPr id="0" name=""/>
        <dsp:cNvSpPr/>
      </dsp:nvSpPr>
      <dsp:spPr>
        <a:xfrm>
          <a:off x="9468383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-1448567"/>
            <a:satOff val="5691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“polish” vs “Polish”</a:t>
          </a:r>
          <a:endParaRPr lang="en-US" sz="1200" kern="1200"/>
        </a:p>
      </dsp:txBody>
      <dsp:txXfrm>
        <a:off x="9496099" y="894257"/>
        <a:ext cx="1837134" cy="890851"/>
      </dsp:txXfrm>
    </dsp:sp>
    <dsp:sp modelId="{D8D7BA7C-95DE-2642-B60F-F59D030C9941}">
      <dsp:nvSpPr>
        <dsp:cNvPr id="0" name=""/>
        <dsp:cNvSpPr/>
      </dsp:nvSpPr>
      <dsp:spPr>
        <a:xfrm>
          <a:off x="9657639" y="1812825"/>
          <a:ext cx="189256" cy="709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9712"/>
              </a:lnTo>
              <a:lnTo>
                <a:pt x="189256" y="7097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D5C28-2650-0A4C-9B7C-A1E67574DE60}">
      <dsp:nvSpPr>
        <dsp:cNvPr id="0" name=""/>
        <dsp:cNvSpPr/>
      </dsp:nvSpPr>
      <dsp:spPr>
        <a:xfrm>
          <a:off x="9846896" y="2049395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07139"/>
              <a:satOff val="4743"/>
              <a:lumOff val="-8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I will </a:t>
          </a:r>
          <a:r>
            <a:rPr lang="en-US" sz="1500" b="1" i="0" u="sng" kern="1200" dirty="0"/>
            <a:t>polish </a:t>
          </a:r>
          <a:r>
            <a:rPr lang="en-US" sz="1500" i="0" kern="1200" dirty="0"/>
            <a:t>the silverware for the dinner party.</a:t>
          </a:r>
          <a:endParaRPr lang="en-US" sz="1500" kern="1200" dirty="0"/>
        </a:p>
      </dsp:txBody>
      <dsp:txXfrm>
        <a:off x="9874612" y="2077111"/>
        <a:ext cx="1458621" cy="890851"/>
      </dsp:txXfrm>
    </dsp:sp>
    <dsp:sp modelId="{10E2019E-D245-3442-B7E6-0559E65747C4}">
      <dsp:nvSpPr>
        <dsp:cNvPr id="0" name=""/>
        <dsp:cNvSpPr/>
      </dsp:nvSpPr>
      <dsp:spPr>
        <a:xfrm>
          <a:off x="9657639" y="1812825"/>
          <a:ext cx="189256" cy="1892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566"/>
              </a:lnTo>
              <a:lnTo>
                <a:pt x="189256" y="18925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2F41EB-00F6-D84D-9C23-EBF744098949}">
      <dsp:nvSpPr>
        <dsp:cNvPr id="0" name=""/>
        <dsp:cNvSpPr/>
      </dsp:nvSpPr>
      <dsp:spPr>
        <a:xfrm>
          <a:off x="9846896" y="3232249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48567"/>
              <a:satOff val="5691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She is learning to speak </a:t>
          </a:r>
          <a:r>
            <a:rPr lang="en-US" sz="1500" b="1" i="0" u="sng" kern="1200" dirty="0"/>
            <a:t>Polish</a:t>
          </a:r>
          <a:r>
            <a:rPr lang="en-US" sz="1500" i="0" kern="1200" dirty="0"/>
            <a:t>.</a:t>
          </a:r>
          <a:endParaRPr lang="en-US" sz="1500" kern="1200" dirty="0"/>
        </a:p>
      </dsp:txBody>
      <dsp:txXfrm>
        <a:off x="9874612" y="3259965"/>
        <a:ext cx="1458621" cy="8908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9EDE2-5C7E-4E51-B52D-916AC9BCE338}">
      <dsp:nvSpPr>
        <dsp:cNvPr id="0" name=""/>
        <dsp:cNvSpPr/>
      </dsp:nvSpPr>
      <dsp:spPr>
        <a:xfrm>
          <a:off x="2158533" y="28941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6DCDB-0395-4271-85CB-A11F0C6EDA44}">
      <dsp:nvSpPr>
        <dsp:cNvPr id="0" name=""/>
        <dsp:cNvSpPr/>
      </dsp:nvSpPr>
      <dsp:spPr>
        <a:xfrm>
          <a:off x="754532" y="194561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Lemmatization</a:t>
          </a:r>
        </a:p>
      </dsp:txBody>
      <dsp:txXfrm>
        <a:off x="754532" y="1945618"/>
        <a:ext cx="4320000" cy="648000"/>
      </dsp:txXfrm>
    </dsp:sp>
    <dsp:sp modelId="{51741ED4-394C-4252-9D3F-25D49F9CD3FC}">
      <dsp:nvSpPr>
        <dsp:cNvPr id="0" name=""/>
        <dsp:cNvSpPr/>
      </dsp:nvSpPr>
      <dsp:spPr>
        <a:xfrm>
          <a:off x="754532" y="2660691"/>
          <a:ext cx="4320000" cy="982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dictionary form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computationally expensive </a:t>
          </a:r>
        </a:p>
      </dsp:txBody>
      <dsp:txXfrm>
        <a:off x="754532" y="2660691"/>
        <a:ext cx="4320000" cy="982357"/>
      </dsp:txXfrm>
    </dsp:sp>
    <dsp:sp modelId="{C6707DBB-769C-4CFB-8568-6CAB8AD667F7}">
      <dsp:nvSpPr>
        <dsp:cNvPr id="0" name=""/>
        <dsp:cNvSpPr/>
      </dsp:nvSpPr>
      <dsp:spPr>
        <a:xfrm>
          <a:off x="7234533" y="28941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BC290-9EF8-4D07-BD2D-12110CFCF395}">
      <dsp:nvSpPr>
        <dsp:cNvPr id="0" name=""/>
        <dsp:cNvSpPr/>
      </dsp:nvSpPr>
      <dsp:spPr>
        <a:xfrm>
          <a:off x="5830533" y="194561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Stemming</a:t>
          </a:r>
        </a:p>
      </dsp:txBody>
      <dsp:txXfrm>
        <a:off x="5830533" y="1945618"/>
        <a:ext cx="4320000" cy="648000"/>
      </dsp:txXfrm>
    </dsp:sp>
    <dsp:sp modelId="{4709822D-3596-44A7-BD0C-B68FCE44B655}">
      <dsp:nvSpPr>
        <dsp:cNvPr id="0" name=""/>
        <dsp:cNvSpPr/>
      </dsp:nvSpPr>
      <dsp:spPr>
        <a:xfrm>
          <a:off x="5830533" y="2660691"/>
          <a:ext cx="4320000" cy="982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root: coming, comes </a:t>
          </a:r>
          <a:r>
            <a:rPr lang="en-US" sz="1700" kern="1200">
              <a:sym typeface="Wingdings" panose="05000000000000000000" pitchFamily="2" charset="2"/>
            </a:rPr>
            <a:t></a:t>
          </a:r>
          <a:r>
            <a:rPr lang="en-US" sz="1700" kern="1200"/>
            <a:t>come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easy to do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u="sng" kern="1200"/>
            <a:t>Both reduce dimensionality substantially. </a:t>
          </a:r>
          <a:endParaRPr lang="en-US" sz="1700" kern="1200"/>
        </a:p>
      </dsp:txBody>
      <dsp:txXfrm>
        <a:off x="5830533" y="2660691"/>
        <a:ext cx="4320000" cy="98235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6FB4B-BC73-0648-8344-8F77C5034E70}">
      <dsp:nvSpPr>
        <dsp:cNvPr id="0" name=""/>
        <dsp:cNvSpPr/>
      </dsp:nvSpPr>
      <dsp:spPr>
        <a:xfrm>
          <a:off x="0" y="418231"/>
          <a:ext cx="10515600" cy="181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20700" rIns="81612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Georgia" panose="02040502050405020303" pitchFamily="18" charset="0"/>
            </a:rPr>
            <a:t>“it, I, to, thus, the, a ..”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i="0" kern="1200">
              <a:latin typeface="Georgia" panose="02040502050405020303" pitchFamily="18" charset="0"/>
            </a:rPr>
            <a:t>no single gold-standard list of English stopwords</a:t>
          </a:r>
          <a:endParaRPr lang="en-US" sz="2500" kern="1200">
            <a:latin typeface="Georgia" panose="02040502050405020303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i="0" kern="1200">
              <a:latin typeface="Georgia" panose="02040502050405020303" pitchFamily="18" charset="0"/>
            </a:rPr>
            <a:t>default stopword list by software </a:t>
          </a:r>
          <a:endParaRPr lang="en-US" sz="2500" kern="1200">
            <a:latin typeface="Georgia" panose="02040502050405020303" pitchFamily="18" charset="0"/>
          </a:endParaRPr>
        </a:p>
      </dsp:txBody>
      <dsp:txXfrm>
        <a:off x="0" y="418231"/>
        <a:ext cx="10515600" cy="1811250"/>
      </dsp:txXfrm>
    </dsp:sp>
    <dsp:sp modelId="{D07388C0-EF88-3C4B-907E-A6EB3F9B5634}">
      <dsp:nvSpPr>
        <dsp:cNvPr id="0" name=""/>
        <dsp:cNvSpPr/>
      </dsp:nvSpPr>
      <dsp:spPr>
        <a:xfrm>
          <a:off x="525780" y="49231"/>
          <a:ext cx="7360920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eorgia" panose="02040502050405020303" pitchFamily="18" charset="0"/>
            </a:rPr>
            <a:t>S</a:t>
          </a:r>
          <a:r>
            <a:rPr lang="en-US" sz="2500" b="0" i="0" kern="1200">
              <a:latin typeface="Georgia" panose="02040502050405020303" pitchFamily="18" charset="0"/>
            </a:rPr>
            <a:t>ome words, referred to as “</a:t>
          </a:r>
          <a:r>
            <a:rPr lang="en-US" sz="2500" b="0" i="1" kern="1200">
              <a:latin typeface="Georgia" panose="02040502050405020303" pitchFamily="18" charset="0"/>
            </a:rPr>
            <a:t>stop words</a:t>
          </a:r>
          <a:r>
            <a:rPr lang="en-US" sz="2500" b="0" i="0" kern="1200">
              <a:latin typeface="Georgia" panose="02040502050405020303" pitchFamily="18" charset="0"/>
            </a:rPr>
            <a:t>”, convey little information.</a:t>
          </a:r>
          <a:endParaRPr lang="en-US" sz="2500" kern="1200">
            <a:latin typeface="Georgia" panose="02040502050405020303" pitchFamily="18" charset="0"/>
          </a:endParaRPr>
        </a:p>
      </dsp:txBody>
      <dsp:txXfrm>
        <a:off x="561806" y="85257"/>
        <a:ext cx="7288868" cy="665948"/>
      </dsp:txXfrm>
    </dsp:sp>
    <dsp:sp modelId="{0DAF06DB-15FF-884B-8172-6061D5832D1E}">
      <dsp:nvSpPr>
        <dsp:cNvPr id="0" name=""/>
        <dsp:cNvSpPr/>
      </dsp:nvSpPr>
      <dsp:spPr>
        <a:xfrm>
          <a:off x="0" y="2733481"/>
          <a:ext cx="10515600" cy="1378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48567"/>
              <a:satOff val="5691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20700" rIns="81612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Georgia" panose="02040502050405020303" pitchFamily="18" charset="0"/>
            </a:rPr>
            <a:t>Federalist papers by Alexander Hamilton, James Madison, and John Jay</a:t>
          </a:r>
        </a:p>
      </dsp:txBody>
      <dsp:txXfrm>
        <a:off x="0" y="2733481"/>
        <a:ext cx="10515600" cy="1378125"/>
      </dsp:txXfrm>
    </dsp:sp>
    <dsp:sp modelId="{B30F37B3-0951-3F4F-862C-6AE922A925C7}">
      <dsp:nvSpPr>
        <dsp:cNvPr id="0" name=""/>
        <dsp:cNvSpPr/>
      </dsp:nvSpPr>
      <dsp:spPr>
        <a:xfrm>
          <a:off x="525780" y="2364481"/>
          <a:ext cx="7360920" cy="738000"/>
        </a:xfrm>
        <a:prstGeom prst="roundRect">
          <a:avLst/>
        </a:prstGeom>
        <a:solidFill>
          <a:schemeClr val="accent5">
            <a:hueOff val="-1448567"/>
            <a:satOff val="5691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eorgia" panose="02040502050405020303" pitchFamily="18" charset="0"/>
            </a:rPr>
            <a:t>However, need to be careful about research goals </a:t>
          </a:r>
        </a:p>
      </dsp:txBody>
      <dsp:txXfrm>
        <a:off x="561806" y="2400507"/>
        <a:ext cx="7288868" cy="665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1AADA-B3AD-3547-8696-6218749FD656}">
      <dsp:nvSpPr>
        <dsp:cNvPr id="0" name=""/>
        <dsp:cNvSpPr/>
      </dsp:nvSpPr>
      <dsp:spPr>
        <a:xfrm>
          <a:off x="1925" y="144043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 rule of thumb: remove terms that appear in less than 0.5%–1% of documents</a:t>
          </a:r>
          <a:endParaRPr lang="en-US" sz="1400" kern="1200" dirty="0"/>
        </a:p>
      </dsp:txBody>
      <dsp:txXfrm>
        <a:off x="34333" y="176451"/>
        <a:ext cx="2148183" cy="1041683"/>
      </dsp:txXfrm>
    </dsp:sp>
    <dsp:sp modelId="{855B4620-2DD5-5D4A-AF0E-63F589023196}">
      <dsp:nvSpPr>
        <dsp:cNvPr id="0" name=""/>
        <dsp:cNvSpPr/>
      </dsp:nvSpPr>
      <dsp:spPr>
        <a:xfrm>
          <a:off x="2768175" y="144043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-482856"/>
            <a:satOff val="1897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Rationale </a:t>
          </a:r>
          <a:endParaRPr lang="en-US" sz="1400" kern="1200"/>
        </a:p>
      </dsp:txBody>
      <dsp:txXfrm>
        <a:off x="2800583" y="176451"/>
        <a:ext cx="2148183" cy="1041683"/>
      </dsp:txXfrm>
    </dsp:sp>
    <dsp:sp modelId="{FFC30BF3-E084-DA49-B84B-A2DEAB06D188}">
      <dsp:nvSpPr>
        <dsp:cNvPr id="0" name=""/>
        <dsp:cNvSpPr/>
      </dsp:nvSpPr>
      <dsp:spPr>
        <a:xfrm>
          <a:off x="5534424" y="144043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-965711"/>
            <a:satOff val="3794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Theoretically</a:t>
          </a:r>
          <a:endParaRPr lang="en-US" sz="1400" kern="1200"/>
        </a:p>
      </dsp:txBody>
      <dsp:txXfrm>
        <a:off x="5566832" y="176451"/>
        <a:ext cx="2148183" cy="1041683"/>
      </dsp:txXfrm>
    </dsp:sp>
    <dsp:sp modelId="{7601F8C0-5EC4-2C46-9943-AF7033D8A5BB}">
      <dsp:nvSpPr>
        <dsp:cNvPr id="0" name=""/>
        <dsp:cNvSpPr/>
      </dsp:nvSpPr>
      <dsp:spPr>
        <a:xfrm>
          <a:off x="5755724" y="1250543"/>
          <a:ext cx="221299" cy="82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9874"/>
              </a:lnTo>
              <a:lnTo>
                <a:pt x="221299" y="8298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02DCA3-5AE9-EB4A-A927-01C7791E0C43}">
      <dsp:nvSpPr>
        <dsp:cNvPr id="0" name=""/>
        <dsp:cNvSpPr/>
      </dsp:nvSpPr>
      <dsp:spPr>
        <a:xfrm>
          <a:off x="5977024" y="1527168"/>
          <a:ext cx="1770399" cy="11064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looking for patters</a:t>
          </a:r>
          <a:endParaRPr lang="en-US" sz="2100" kern="1200"/>
        </a:p>
      </dsp:txBody>
      <dsp:txXfrm>
        <a:off x="6009432" y="1559576"/>
        <a:ext cx="1705583" cy="1041683"/>
      </dsp:txXfrm>
    </dsp:sp>
    <dsp:sp modelId="{760C59C2-8E8F-1843-81F8-9A51FC7F6753}">
      <dsp:nvSpPr>
        <dsp:cNvPr id="0" name=""/>
        <dsp:cNvSpPr/>
      </dsp:nvSpPr>
      <dsp:spPr>
        <a:xfrm>
          <a:off x="5755724" y="1250543"/>
          <a:ext cx="221299" cy="2212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2999"/>
              </a:lnTo>
              <a:lnTo>
                <a:pt x="221299" y="22129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FFBDD-8481-FD4C-9F0E-FF3682CD606E}">
      <dsp:nvSpPr>
        <dsp:cNvPr id="0" name=""/>
        <dsp:cNvSpPr/>
      </dsp:nvSpPr>
      <dsp:spPr>
        <a:xfrm>
          <a:off x="5977024" y="2910293"/>
          <a:ext cx="1770399" cy="11064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82856"/>
              <a:satOff val="1897"/>
              <a:lumOff val="-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Less contribution to patters</a:t>
          </a:r>
          <a:r>
            <a:rPr lang="en-US" sz="2100" b="0" i="0" kern="1200"/>
            <a:t> </a:t>
          </a:r>
          <a:endParaRPr lang="en-US" sz="2100" kern="1200"/>
        </a:p>
      </dsp:txBody>
      <dsp:txXfrm>
        <a:off x="6009432" y="2942701"/>
        <a:ext cx="1705583" cy="1041683"/>
      </dsp:txXfrm>
    </dsp:sp>
    <dsp:sp modelId="{E5583307-F010-824B-8DED-B4B2E79561EB}">
      <dsp:nvSpPr>
        <dsp:cNvPr id="0" name=""/>
        <dsp:cNvSpPr/>
      </dsp:nvSpPr>
      <dsp:spPr>
        <a:xfrm>
          <a:off x="8300674" y="144043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-1448567"/>
            <a:satOff val="5691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</a:t>
          </a:r>
          <a:r>
            <a:rPr lang="en-US" sz="1400" b="0" i="0" kern="1200"/>
            <a:t>ractically</a:t>
          </a:r>
          <a:endParaRPr lang="en-US" sz="1400" kern="1200"/>
        </a:p>
      </dsp:txBody>
      <dsp:txXfrm>
        <a:off x="8333082" y="176451"/>
        <a:ext cx="2148183" cy="1041683"/>
      </dsp:txXfrm>
    </dsp:sp>
    <dsp:sp modelId="{8A3BB14F-E089-F144-B7F2-6CB6114F4D93}">
      <dsp:nvSpPr>
        <dsp:cNvPr id="0" name=""/>
        <dsp:cNvSpPr/>
      </dsp:nvSpPr>
      <dsp:spPr>
        <a:xfrm>
          <a:off x="8521974" y="1250543"/>
          <a:ext cx="221299" cy="82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9874"/>
              </a:lnTo>
              <a:lnTo>
                <a:pt x="221299" y="8298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F0374-A12B-5247-813F-9667516048B9}">
      <dsp:nvSpPr>
        <dsp:cNvPr id="0" name=""/>
        <dsp:cNvSpPr/>
      </dsp:nvSpPr>
      <dsp:spPr>
        <a:xfrm>
          <a:off x="8743274" y="1527168"/>
          <a:ext cx="1770399" cy="11064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65711"/>
              <a:satOff val="3794"/>
              <a:lumOff val="-6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Reduce size of vocabulary</a:t>
          </a:r>
        </a:p>
      </dsp:txBody>
      <dsp:txXfrm>
        <a:off x="8775682" y="1559576"/>
        <a:ext cx="1705583" cy="1041683"/>
      </dsp:txXfrm>
    </dsp:sp>
    <dsp:sp modelId="{0FDA5360-460E-354F-A3B7-3053FE8353E3}">
      <dsp:nvSpPr>
        <dsp:cNvPr id="0" name=""/>
        <dsp:cNvSpPr/>
      </dsp:nvSpPr>
      <dsp:spPr>
        <a:xfrm>
          <a:off x="8521974" y="1250543"/>
          <a:ext cx="221299" cy="2212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2999"/>
              </a:lnTo>
              <a:lnTo>
                <a:pt x="221299" y="22129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67191-30D6-9F4B-85C5-28C5CD545580}">
      <dsp:nvSpPr>
        <dsp:cNvPr id="0" name=""/>
        <dsp:cNvSpPr/>
      </dsp:nvSpPr>
      <dsp:spPr>
        <a:xfrm>
          <a:off x="8743274" y="2910293"/>
          <a:ext cx="1770399" cy="11064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48567"/>
              <a:satOff val="5691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Speed-up analysis </a:t>
          </a:r>
        </a:p>
      </dsp:txBody>
      <dsp:txXfrm>
        <a:off x="8775682" y="2942701"/>
        <a:ext cx="1705583" cy="104168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3F138-80D6-F345-9A67-2B7C99CB55FC}">
      <dsp:nvSpPr>
        <dsp:cNvPr id="0" name=""/>
        <dsp:cNvSpPr/>
      </dsp:nvSpPr>
      <dsp:spPr>
        <a:xfrm>
          <a:off x="0" y="409869"/>
          <a:ext cx="10515600" cy="1322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99872" rIns="81612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Georgia" panose="02040502050405020303" pitchFamily="18" charset="0"/>
            </a:rPr>
            <a:t>converts text from its original form into a format that is more suitable for analysis</a:t>
          </a:r>
          <a:endParaRPr lang="en-US" sz="2400" kern="1200" dirty="0">
            <a:latin typeface="Georgia" panose="02040502050405020303" pitchFamily="18" charset="0"/>
          </a:endParaRPr>
        </a:p>
      </dsp:txBody>
      <dsp:txXfrm>
        <a:off x="0" y="409869"/>
        <a:ext cx="10515600" cy="1322999"/>
      </dsp:txXfrm>
    </dsp:sp>
    <dsp:sp modelId="{8D4D6749-64E0-374B-A5B2-A29D65E7C7C6}">
      <dsp:nvSpPr>
        <dsp:cNvPr id="0" name=""/>
        <dsp:cNvSpPr/>
      </dsp:nvSpPr>
      <dsp:spPr>
        <a:xfrm>
          <a:off x="525780" y="5562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i="0" kern="1200" dirty="0">
              <a:latin typeface="Georgia" panose="02040502050405020303" pitchFamily="18" charset="0"/>
            </a:rPr>
            <a:t>Vectorization / </a:t>
          </a:r>
          <a:r>
            <a:rPr lang="en-US" sz="2400" kern="1200" dirty="0">
              <a:latin typeface="Georgia" panose="02040502050405020303" pitchFamily="18" charset="0"/>
            </a:rPr>
            <a:t>Transformation</a:t>
          </a:r>
        </a:p>
      </dsp:txBody>
      <dsp:txXfrm>
        <a:off x="560365" y="90214"/>
        <a:ext cx="7291750" cy="639310"/>
      </dsp:txXfrm>
    </dsp:sp>
    <dsp:sp modelId="{C060DB84-C0BF-924B-B019-E133F8632779}">
      <dsp:nvSpPr>
        <dsp:cNvPr id="0" name=""/>
        <dsp:cNvSpPr/>
      </dsp:nvSpPr>
      <dsp:spPr>
        <a:xfrm>
          <a:off x="0" y="2216709"/>
          <a:ext cx="10515600" cy="2078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99872" rIns="81612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0" u="sng" kern="1200" dirty="0">
              <a:latin typeface="Georgia" panose="02040502050405020303" pitchFamily="18" charset="0"/>
            </a:rPr>
            <a:t>Bag of Words (</a:t>
          </a:r>
          <a:r>
            <a:rPr lang="en-US" sz="2400" b="1" i="0" u="sng" kern="1200" dirty="0" err="1">
              <a:latin typeface="Georgia" panose="02040502050405020303" pitchFamily="18" charset="0"/>
            </a:rPr>
            <a:t>BoW</a:t>
          </a:r>
          <a:r>
            <a:rPr lang="en-US" sz="2400" b="1" i="0" u="sng" kern="1200" dirty="0">
              <a:latin typeface="Georgia" panose="02040502050405020303" pitchFamily="18" charset="0"/>
            </a:rPr>
            <a:t>)</a:t>
          </a:r>
          <a:endParaRPr lang="en-US" sz="2400" b="1" u="sng" kern="1200" dirty="0">
            <a:latin typeface="Georgia" panose="02040502050405020303" pitchFamily="18" charset="0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Georgia" panose="02040502050405020303" pitchFamily="18" charset="0"/>
            </a:rPr>
            <a:t>Term Frequency-Inverse Document Frequency (TF-IDF)</a:t>
          </a:r>
          <a:endParaRPr lang="en-US" sz="2400" kern="1200" dirty="0">
            <a:latin typeface="Georgia" panose="02040502050405020303" pitchFamily="18" charset="0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Georgia" panose="02040502050405020303" pitchFamily="18" charset="0"/>
            </a:rPr>
            <a:t>Document Term Matrix/Document Feature Matrix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Georgia" panose="02040502050405020303" pitchFamily="18" charset="0"/>
            </a:rPr>
            <a:t>Word Embeddings (like Word2Vec or </a:t>
          </a:r>
          <a:r>
            <a:rPr lang="en-US" sz="2400" b="0" i="0" u="none" kern="1200" dirty="0">
              <a:latin typeface="Georgia" panose="02040502050405020303" pitchFamily="18" charset="0"/>
              <a:hlinkClick xmlns:r="http://schemas.openxmlformats.org/officeDocument/2006/relationships" r:id="rId1"/>
            </a:rPr>
            <a:t>GloVe</a:t>
          </a:r>
          <a:r>
            <a:rPr lang="en-US" sz="2400" b="0" i="0" u="none" kern="1200" dirty="0">
              <a:latin typeface="Georgia" panose="02040502050405020303" pitchFamily="18" charset="0"/>
            </a:rPr>
            <a:t>)</a:t>
          </a:r>
          <a:endParaRPr lang="en-US" sz="2400" b="0" u="none" kern="1200" dirty="0">
            <a:latin typeface="Georgia" panose="02040502050405020303" pitchFamily="18" charset="0"/>
          </a:endParaRPr>
        </a:p>
      </dsp:txBody>
      <dsp:txXfrm>
        <a:off x="0" y="2216709"/>
        <a:ext cx="10515600" cy="2078999"/>
      </dsp:txXfrm>
    </dsp:sp>
    <dsp:sp modelId="{4B141C72-EFC9-3648-97E8-B1DD88F49BB3}">
      <dsp:nvSpPr>
        <dsp:cNvPr id="0" name=""/>
        <dsp:cNvSpPr/>
      </dsp:nvSpPr>
      <dsp:spPr>
        <a:xfrm>
          <a:off x="525780" y="186246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i="0" kern="1200" dirty="0">
              <a:latin typeface="Georgia" panose="02040502050405020303" pitchFamily="18" charset="0"/>
            </a:rPr>
            <a:t>Vectorization / Transformation Types</a:t>
          </a:r>
          <a:endParaRPr lang="en-US" sz="2400" kern="1200" dirty="0">
            <a:latin typeface="Georgia" panose="02040502050405020303" pitchFamily="18" charset="0"/>
          </a:endParaRPr>
        </a:p>
      </dsp:txBody>
      <dsp:txXfrm>
        <a:off x="560365" y="1897054"/>
        <a:ext cx="7291750" cy="6393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17DC7-136D-6041-AA5B-3AE136611ECE}">
      <dsp:nvSpPr>
        <dsp:cNvPr id="0" name=""/>
        <dsp:cNvSpPr/>
      </dsp:nvSpPr>
      <dsp:spPr>
        <a:xfrm>
          <a:off x="0" y="4012672"/>
          <a:ext cx="10741152" cy="6583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Bag of Words</a:t>
          </a:r>
        </a:p>
      </dsp:txBody>
      <dsp:txXfrm>
        <a:off x="0" y="4012672"/>
        <a:ext cx="10741152" cy="355488"/>
      </dsp:txXfrm>
    </dsp:sp>
    <dsp:sp modelId="{7E286E08-8D58-164E-ACAC-2EB54BAA18EF}">
      <dsp:nvSpPr>
        <dsp:cNvPr id="0" name=""/>
        <dsp:cNvSpPr/>
      </dsp:nvSpPr>
      <dsp:spPr>
        <a:xfrm>
          <a:off x="0" y="4354995"/>
          <a:ext cx="10741152" cy="3028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Love[3], apple[2], orange[2]</a:t>
          </a:r>
        </a:p>
      </dsp:txBody>
      <dsp:txXfrm>
        <a:off x="0" y="4354995"/>
        <a:ext cx="10741152" cy="302823"/>
      </dsp:txXfrm>
    </dsp:sp>
    <dsp:sp modelId="{539663C8-13EA-554D-9C35-42D222F65A46}">
      <dsp:nvSpPr>
        <dsp:cNvPr id="0" name=""/>
        <dsp:cNvSpPr/>
      </dsp:nvSpPr>
      <dsp:spPr>
        <a:xfrm rot="10800000">
          <a:off x="0" y="3010063"/>
          <a:ext cx="10741152" cy="10124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Stopword</a:t>
          </a:r>
          <a:r>
            <a:rPr lang="en-US" sz="1200" kern="1200" dirty="0"/>
            <a:t> Removal</a:t>
          </a:r>
        </a:p>
      </dsp:txBody>
      <dsp:txXfrm rot="-10800000">
        <a:off x="0" y="3010063"/>
        <a:ext cx="10741152" cy="355382"/>
      </dsp:txXfrm>
    </dsp:sp>
    <dsp:sp modelId="{54BFAFFD-2A69-234A-B2AA-23416BAEDACF}">
      <dsp:nvSpPr>
        <dsp:cNvPr id="0" name=""/>
        <dsp:cNvSpPr/>
      </dsp:nvSpPr>
      <dsp:spPr>
        <a:xfrm>
          <a:off x="0" y="3365445"/>
          <a:ext cx="10741152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removes "I, she, and" </a:t>
          </a:r>
        </a:p>
      </dsp:txBody>
      <dsp:txXfrm>
        <a:off x="0" y="3365445"/>
        <a:ext cx="10741152" cy="302732"/>
      </dsp:txXfrm>
    </dsp:sp>
    <dsp:sp modelId="{DC8BB4E4-EF32-314B-9788-52B8B74A2E2A}">
      <dsp:nvSpPr>
        <dsp:cNvPr id="0" name=""/>
        <dsp:cNvSpPr/>
      </dsp:nvSpPr>
      <dsp:spPr>
        <a:xfrm rot="10800000">
          <a:off x="0" y="2007453"/>
          <a:ext cx="10741152" cy="10124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Stemming</a:t>
          </a:r>
        </a:p>
      </dsp:txBody>
      <dsp:txXfrm rot="-10800000">
        <a:off x="0" y="2007453"/>
        <a:ext cx="10741152" cy="355382"/>
      </dsp:txXfrm>
    </dsp:sp>
    <dsp:sp modelId="{B37E03E2-558D-6D4A-AF7D-7812E91562BB}">
      <dsp:nvSpPr>
        <dsp:cNvPr id="0" name=""/>
        <dsp:cNvSpPr/>
      </dsp:nvSpPr>
      <dsp:spPr>
        <a:xfrm>
          <a:off x="0" y="2362835"/>
          <a:ext cx="10741152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"apples" becomes "apple" etc. </a:t>
          </a:r>
        </a:p>
      </dsp:txBody>
      <dsp:txXfrm>
        <a:off x="0" y="2362835"/>
        <a:ext cx="10741152" cy="302732"/>
      </dsp:txXfrm>
    </dsp:sp>
    <dsp:sp modelId="{1EC1B945-DA09-EE4C-9FF0-93F2701B2A2F}">
      <dsp:nvSpPr>
        <dsp:cNvPr id="0" name=""/>
        <dsp:cNvSpPr/>
      </dsp:nvSpPr>
      <dsp:spPr>
        <a:xfrm rot="10800000">
          <a:off x="0" y="1004843"/>
          <a:ext cx="10741152" cy="10124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Tokenized Corpus</a:t>
          </a:r>
        </a:p>
      </dsp:txBody>
      <dsp:txXfrm rot="-10800000">
        <a:off x="0" y="1004843"/>
        <a:ext cx="10741152" cy="355382"/>
      </dsp:txXfrm>
    </dsp:sp>
    <dsp:sp modelId="{9EC42CFA-0A45-8C48-B438-F739D1F36992}">
      <dsp:nvSpPr>
        <dsp:cNvPr id="0" name=""/>
        <dsp:cNvSpPr/>
      </dsp:nvSpPr>
      <dsp:spPr>
        <a:xfrm>
          <a:off x="5244" y="136022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 1: ["I", "love", "apples"]</a:t>
          </a:r>
        </a:p>
      </dsp:txBody>
      <dsp:txXfrm>
        <a:off x="5244" y="1360225"/>
        <a:ext cx="3576887" cy="302732"/>
      </dsp:txXfrm>
    </dsp:sp>
    <dsp:sp modelId="{BEAD1601-EB56-A840-8A52-DEB39BBC5A30}">
      <dsp:nvSpPr>
        <dsp:cNvPr id="0" name=""/>
        <dsp:cNvSpPr/>
      </dsp:nvSpPr>
      <dsp:spPr>
        <a:xfrm>
          <a:off x="3582132" y="136022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 2: ["She", "loves", "oranges"]</a:t>
          </a:r>
        </a:p>
      </dsp:txBody>
      <dsp:txXfrm>
        <a:off x="3582132" y="1360225"/>
        <a:ext cx="3576887" cy="302732"/>
      </dsp:txXfrm>
    </dsp:sp>
    <dsp:sp modelId="{3F9F9652-80D2-8D44-81D9-2AAD68587068}">
      <dsp:nvSpPr>
        <dsp:cNvPr id="0" name=""/>
        <dsp:cNvSpPr/>
      </dsp:nvSpPr>
      <dsp:spPr>
        <a:xfrm>
          <a:off x="7159019" y="136022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 3: ["I", "love", "oranges", "and", "apples"]</a:t>
          </a:r>
        </a:p>
      </dsp:txBody>
      <dsp:txXfrm>
        <a:off x="7159019" y="1360225"/>
        <a:ext cx="3576887" cy="302732"/>
      </dsp:txXfrm>
    </dsp:sp>
    <dsp:sp modelId="{DB63F855-4242-0647-8B6B-BCCEFCF742B9}">
      <dsp:nvSpPr>
        <dsp:cNvPr id="0" name=""/>
        <dsp:cNvSpPr/>
      </dsp:nvSpPr>
      <dsp:spPr>
        <a:xfrm rot="10800000">
          <a:off x="0" y="2233"/>
          <a:ext cx="10741152" cy="10124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Corpus </a:t>
          </a:r>
          <a:endParaRPr lang="en-US" sz="1200" kern="1200"/>
        </a:p>
      </dsp:txBody>
      <dsp:txXfrm rot="-10800000">
        <a:off x="0" y="2233"/>
        <a:ext cx="10741152" cy="355382"/>
      </dsp:txXfrm>
    </dsp:sp>
    <dsp:sp modelId="{2BFD0F5A-07A5-514A-9532-431B63D8079E}">
      <dsp:nvSpPr>
        <dsp:cNvPr id="0" name=""/>
        <dsp:cNvSpPr/>
      </dsp:nvSpPr>
      <dsp:spPr>
        <a:xfrm>
          <a:off x="5244" y="35761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Document 1: : "I love apples." Document</a:t>
          </a:r>
          <a:endParaRPr lang="en-US" sz="1200" kern="1200" dirty="0"/>
        </a:p>
      </dsp:txBody>
      <dsp:txXfrm>
        <a:off x="5244" y="357615"/>
        <a:ext cx="3576887" cy="302732"/>
      </dsp:txXfrm>
    </dsp:sp>
    <dsp:sp modelId="{625EC56E-2B76-7047-BCF6-CC5A27380E63}">
      <dsp:nvSpPr>
        <dsp:cNvPr id="0" name=""/>
        <dsp:cNvSpPr/>
      </dsp:nvSpPr>
      <dsp:spPr>
        <a:xfrm>
          <a:off x="3582132" y="35761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 2:  </a:t>
          </a:r>
          <a:r>
            <a:rPr lang="en-US" sz="1200" b="0" i="0" kern="1200"/>
            <a:t>"She loves oranges." Document</a:t>
          </a:r>
          <a:endParaRPr lang="en-US" sz="1200" kern="1200"/>
        </a:p>
      </dsp:txBody>
      <dsp:txXfrm>
        <a:off x="3582132" y="357615"/>
        <a:ext cx="3576887" cy="302732"/>
      </dsp:txXfrm>
    </dsp:sp>
    <dsp:sp modelId="{6091FB9C-621E-CB44-BB2D-B27721D10989}">
      <dsp:nvSpPr>
        <dsp:cNvPr id="0" name=""/>
        <dsp:cNvSpPr/>
      </dsp:nvSpPr>
      <dsp:spPr>
        <a:xfrm>
          <a:off x="7159019" y="35761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Document 3:: "I love oranges and apples.”</a:t>
          </a:r>
          <a:endParaRPr lang="en-US" sz="1200" kern="1200"/>
        </a:p>
      </dsp:txBody>
      <dsp:txXfrm>
        <a:off x="7159019" y="357615"/>
        <a:ext cx="3576887" cy="3027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18D18-65EE-FE41-9784-DF5BA88AA470}">
      <dsp:nvSpPr>
        <dsp:cNvPr id="0" name=""/>
        <dsp:cNvSpPr/>
      </dsp:nvSpPr>
      <dsp:spPr>
        <a:xfrm>
          <a:off x="51" y="104333"/>
          <a:ext cx="4913783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Rule-Based Based</a:t>
          </a:r>
        </a:p>
      </dsp:txBody>
      <dsp:txXfrm>
        <a:off x="51" y="104333"/>
        <a:ext cx="4913783" cy="720000"/>
      </dsp:txXfrm>
    </dsp:sp>
    <dsp:sp modelId="{86BC13B3-6231-9A4A-BDB0-767A9B775358}">
      <dsp:nvSpPr>
        <dsp:cNvPr id="0" name=""/>
        <dsp:cNvSpPr/>
      </dsp:nvSpPr>
      <dsp:spPr>
        <a:xfrm>
          <a:off x="51" y="824333"/>
          <a:ext cx="4913783" cy="3422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Dictionary-based method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Sentiment Analysis Using Lexicons</a:t>
          </a:r>
        </a:p>
      </dsp:txBody>
      <dsp:txXfrm>
        <a:off x="51" y="824333"/>
        <a:ext cx="4913783" cy="3422671"/>
      </dsp:txXfrm>
    </dsp:sp>
    <dsp:sp modelId="{6BF4722F-EB93-FD43-B70F-EB1F4AE73FA9}">
      <dsp:nvSpPr>
        <dsp:cNvPr id="0" name=""/>
        <dsp:cNvSpPr/>
      </dsp:nvSpPr>
      <dsp:spPr>
        <a:xfrm>
          <a:off x="5601764" y="104333"/>
          <a:ext cx="4913783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Machine Learning </a:t>
          </a:r>
        </a:p>
      </dsp:txBody>
      <dsp:txXfrm>
        <a:off x="5601764" y="104333"/>
        <a:ext cx="4913783" cy="720000"/>
      </dsp:txXfrm>
    </dsp:sp>
    <dsp:sp modelId="{4DBB8D1A-8BEE-8944-A40C-E97B34F7B3D0}">
      <dsp:nvSpPr>
        <dsp:cNvPr id="0" name=""/>
        <dsp:cNvSpPr/>
      </dsp:nvSpPr>
      <dsp:spPr>
        <a:xfrm>
          <a:off x="5601764" y="824333"/>
          <a:ext cx="4913783" cy="3422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Supervised Machine Learning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Classification and regression algorithms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Unsupervised  Machine Learning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Topic Modeling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Semisupervised Machine Learning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KeyATM</a:t>
          </a:r>
        </a:p>
      </dsp:txBody>
      <dsp:txXfrm>
        <a:off x="5601764" y="824333"/>
        <a:ext cx="4913783" cy="342267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AE4A3-EA4C-2441-9098-F970A7C65B2A}">
      <dsp:nvSpPr>
        <dsp:cNvPr id="0" name=""/>
        <dsp:cNvSpPr/>
      </dsp:nvSpPr>
      <dsp:spPr>
        <a:xfrm>
          <a:off x="0" y="417429"/>
          <a:ext cx="10515600" cy="604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28561-626A-A14E-AB12-5E1CED784190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Text Classification</a:t>
          </a:r>
          <a:endParaRPr lang="en-US" sz="2400" kern="1200" dirty="0"/>
        </a:p>
      </dsp:txBody>
      <dsp:txXfrm>
        <a:off x="560365" y="97774"/>
        <a:ext cx="7291750" cy="639310"/>
      </dsp:txXfrm>
    </dsp:sp>
    <dsp:sp modelId="{0E12F0ED-8D9B-6540-896A-0BF5993175B4}">
      <dsp:nvSpPr>
        <dsp:cNvPr id="0" name=""/>
        <dsp:cNvSpPr/>
      </dsp:nvSpPr>
      <dsp:spPr>
        <a:xfrm>
          <a:off x="0" y="1506069"/>
          <a:ext cx="10515600" cy="604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1C898-87D9-8842-A16A-62545628F49C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Topic Modeling</a:t>
          </a:r>
          <a:endParaRPr lang="en-US" sz="2400" kern="1200" dirty="0"/>
        </a:p>
      </dsp:txBody>
      <dsp:txXfrm>
        <a:off x="560365" y="1186414"/>
        <a:ext cx="7291750" cy="639310"/>
      </dsp:txXfrm>
    </dsp:sp>
    <dsp:sp modelId="{C352895B-8370-7A43-AEC4-F745EDCE4286}">
      <dsp:nvSpPr>
        <dsp:cNvPr id="0" name=""/>
        <dsp:cNvSpPr/>
      </dsp:nvSpPr>
      <dsp:spPr>
        <a:xfrm>
          <a:off x="0" y="2594709"/>
          <a:ext cx="10515600" cy="604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8BAE3-01BF-1249-903E-F8FC1B0FC5D3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Sentiment Analysis</a:t>
          </a:r>
          <a:endParaRPr lang="en-US" sz="2400" kern="1200" dirty="0"/>
        </a:p>
      </dsp:txBody>
      <dsp:txXfrm>
        <a:off x="560365" y="2275054"/>
        <a:ext cx="7291750" cy="639310"/>
      </dsp:txXfrm>
    </dsp:sp>
    <dsp:sp modelId="{6BC9C72F-33BB-5843-9449-D6443FBE4A35}">
      <dsp:nvSpPr>
        <dsp:cNvPr id="0" name=""/>
        <dsp:cNvSpPr/>
      </dsp:nvSpPr>
      <dsp:spPr>
        <a:xfrm>
          <a:off x="0" y="3683349"/>
          <a:ext cx="10515600" cy="604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A9CDB-3703-8A46-B7A5-7BBBD4615B18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Named Entity Recognition (NER)</a:t>
          </a:r>
          <a:endParaRPr lang="en-US" sz="2400" kern="1200" dirty="0"/>
        </a:p>
      </dsp:txBody>
      <dsp:txXfrm>
        <a:off x="560365" y="3363694"/>
        <a:ext cx="7291750" cy="63931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B6430-7035-AC4B-B123-5AE19F0D3C3A}">
      <dsp:nvSpPr>
        <dsp:cNvPr id="0" name=""/>
        <dsp:cNvSpPr/>
      </dsp:nvSpPr>
      <dsp:spPr>
        <a:xfrm>
          <a:off x="0" y="403468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881A8-6F7D-774B-953E-F40419C182EA}">
      <dsp:nvSpPr>
        <dsp:cNvPr id="0" name=""/>
        <dsp:cNvSpPr/>
      </dsp:nvSpPr>
      <dsp:spPr>
        <a:xfrm>
          <a:off x="525780" y="63988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Machine Learning Approaches</a:t>
          </a:r>
          <a:endParaRPr lang="en-US" sz="2300" kern="1200"/>
        </a:p>
      </dsp:txBody>
      <dsp:txXfrm>
        <a:off x="558924" y="97132"/>
        <a:ext cx="7294632" cy="612672"/>
      </dsp:txXfrm>
    </dsp:sp>
    <dsp:sp modelId="{AE47EF5D-4F21-A24E-9E8A-F0794B299FDB}">
      <dsp:nvSpPr>
        <dsp:cNvPr id="0" name=""/>
        <dsp:cNvSpPr/>
      </dsp:nvSpPr>
      <dsp:spPr>
        <a:xfrm>
          <a:off x="0" y="1446748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6E219-A594-8040-9014-B1EB4CDC530C}">
      <dsp:nvSpPr>
        <dsp:cNvPr id="0" name=""/>
        <dsp:cNvSpPr/>
      </dsp:nvSpPr>
      <dsp:spPr>
        <a:xfrm>
          <a:off x="525780" y="1107268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Lexicon-based Approaches</a:t>
          </a:r>
          <a:endParaRPr lang="en-US" sz="2300" kern="1200"/>
        </a:p>
      </dsp:txBody>
      <dsp:txXfrm>
        <a:off x="558924" y="1140412"/>
        <a:ext cx="7294632" cy="612672"/>
      </dsp:txXfrm>
    </dsp:sp>
    <dsp:sp modelId="{844C890A-D323-D74A-982C-45ECF6CBB356}">
      <dsp:nvSpPr>
        <dsp:cNvPr id="0" name=""/>
        <dsp:cNvSpPr/>
      </dsp:nvSpPr>
      <dsp:spPr>
        <a:xfrm>
          <a:off x="0" y="2490028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82D03-EBCC-DF49-B66F-70D03DEE83A4}">
      <dsp:nvSpPr>
        <dsp:cNvPr id="0" name=""/>
        <dsp:cNvSpPr/>
      </dsp:nvSpPr>
      <dsp:spPr>
        <a:xfrm>
          <a:off x="525780" y="2150548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Hybrid Approaches</a:t>
          </a:r>
          <a:endParaRPr lang="en-US" sz="2300" kern="1200"/>
        </a:p>
      </dsp:txBody>
      <dsp:txXfrm>
        <a:off x="558924" y="2183692"/>
        <a:ext cx="7294632" cy="612672"/>
      </dsp:txXfrm>
    </dsp:sp>
    <dsp:sp modelId="{0F33EEB7-EF85-8748-8F91-5C84E8F6559F}">
      <dsp:nvSpPr>
        <dsp:cNvPr id="0" name=""/>
        <dsp:cNvSpPr/>
      </dsp:nvSpPr>
      <dsp:spPr>
        <a:xfrm>
          <a:off x="0" y="3533308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5DA61-0EC6-9D4C-A568-DF828ECB88BE}">
      <dsp:nvSpPr>
        <dsp:cNvPr id="0" name=""/>
        <dsp:cNvSpPr/>
      </dsp:nvSpPr>
      <dsp:spPr>
        <a:xfrm>
          <a:off x="525780" y="3193828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Deep Learning</a:t>
          </a:r>
          <a:endParaRPr lang="en-US" sz="2300" kern="1200"/>
        </a:p>
      </dsp:txBody>
      <dsp:txXfrm>
        <a:off x="558924" y="3226972"/>
        <a:ext cx="72946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239FC-63D7-4F50-AA16-2B3EF6C3FA14}">
      <dsp:nvSpPr>
        <dsp:cNvPr id="0" name=""/>
        <dsp:cNvSpPr/>
      </dsp:nvSpPr>
      <dsp:spPr>
        <a:xfrm>
          <a:off x="212335" y="4703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17D86-868E-4CDE-ADC6-8C06F155D337}">
      <dsp:nvSpPr>
        <dsp:cNvPr id="0" name=""/>
        <dsp:cNvSpPr/>
      </dsp:nvSpPr>
      <dsp:spPr>
        <a:xfrm>
          <a:off x="492877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AE390-88B2-4D87-B7D3-010600CF54D3}">
      <dsp:nvSpPr>
        <dsp:cNvPr id="0" name=""/>
        <dsp:cNvSpPr/>
      </dsp:nvSpPr>
      <dsp:spPr>
        <a:xfrm>
          <a:off x="1834517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Text analysis(aka text mining or text analytics) is </a:t>
          </a:r>
          <a:r>
            <a:rPr lang="en-US" sz="1600" b="0" i="0" u="none" kern="1200"/>
            <a:t>the process of </a:t>
          </a:r>
          <a:r>
            <a:rPr lang="en-US" sz="1600" b="0" i="0" u="sng" kern="1200"/>
            <a:t>deriving meaningful information from natural language text, e.g. human generated text  </a:t>
          </a:r>
          <a:endParaRPr lang="en-US" sz="1600" kern="1200"/>
        </a:p>
      </dsp:txBody>
      <dsp:txXfrm>
        <a:off x="1834517" y="470390"/>
        <a:ext cx="3148942" cy="1335915"/>
      </dsp:txXfrm>
    </dsp:sp>
    <dsp:sp modelId="{02DF4B78-2E39-48E4-B605-C338A99A026F}">
      <dsp:nvSpPr>
        <dsp:cNvPr id="0" name=""/>
        <dsp:cNvSpPr/>
      </dsp:nvSpPr>
      <dsp:spPr>
        <a:xfrm>
          <a:off x="5532139" y="4703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33847-1A24-49CD-A6A0-CC85ADB741FE}">
      <dsp:nvSpPr>
        <dsp:cNvPr id="0" name=""/>
        <dsp:cNvSpPr/>
      </dsp:nvSpPr>
      <dsp:spPr>
        <a:xfrm>
          <a:off x="5812681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39FAD-7DB5-41C6-8C66-840B7ACE4B18}">
      <dsp:nvSpPr>
        <dsp:cNvPr id="0" name=""/>
        <dsp:cNvSpPr/>
      </dsp:nvSpPr>
      <dsp:spPr>
        <a:xfrm>
          <a:off x="7154322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Transform </a:t>
          </a:r>
          <a:r>
            <a:rPr lang="en-US" sz="1600" b="0" i="0" u="sng" kern="1200"/>
            <a:t>unstructured text data into structured data</a:t>
          </a:r>
          <a:r>
            <a:rPr lang="en-US" sz="1600" b="0" i="0" kern="1200"/>
            <a:t> </a:t>
          </a:r>
          <a:endParaRPr lang="en-US" sz="1600" kern="1200"/>
        </a:p>
      </dsp:txBody>
      <dsp:txXfrm>
        <a:off x="7154322" y="470390"/>
        <a:ext cx="3148942" cy="1335915"/>
      </dsp:txXfrm>
    </dsp:sp>
    <dsp:sp modelId="{9C96BF4F-3E27-41D0-BCF5-4347572B7315}">
      <dsp:nvSpPr>
        <dsp:cNvPr id="0" name=""/>
        <dsp:cNvSpPr/>
      </dsp:nvSpPr>
      <dsp:spPr>
        <a:xfrm>
          <a:off x="212335" y="2546238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00E68-4A98-4558-A1A0-390FE369E449}">
      <dsp:nvSpPr>
        <dsp:cNvPr id="0" name=""/>
        <dsp:cNvSpPr/>
      </dsp:nvSpPr>
      <dsp:spPr>
        <a:xfrm>
          <a:off x="492877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86089-3DCB-4CA8-9C2C-80ED43DC875B}">
      <dsp:nvSpPr>
        <dsp:cNvPr id="0" name=""/>
        <dsp:cNvSpPr/>
      </dsp:nvSpPr>
      <dsp:spPr>
        <a:xfrm>
          <a:off x="1834517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Process text-based sources including articles, books, book chapters, emails, messages,  various kinds of documents, social media content, and product reviews etc. </a:t>
          </a:r>
          <a:endParaRPr lang="en-US" sz="1600" kern="1200"/>
        </a:p>
      </dsp:txBody>
      <dsp:txXfrm>
        <a:off x="1834517" y="2546238"/>
        <a:ext cx="3148942" cy="1335915"/>
      </dsp:txXfrm>
    </dsp:sp>
    <dsp:sp modelId="{4D8BE13D-1FF8-44B4-8A9F-A2D969E6D7B9}">
      <dsp:nvSpPr>
        <dsp:cNvPr id="0" name=""/>
        <dsp:cNvSpPr/>
      </dsp:nvSpPr>
      <dsp:spPr>
        <a:xfrm>
          <a:off x="5532139" y="2546238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94028-F07C-4AC6-8C4A-939C0450FDB1}">
      <dsp:nvSpPr>
        <dsp:cNvPr id="0" name=""/>
        <dsp:cNvSpPr/>
      </dsp:nvSpPr>
      <dsp:spPr>
        <a:xfrm>
          <a:off x="5812681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D1B7E-5820-42DF-8C90-8F70863CC215}">
      <dsp:nvSpPr>
        <dsp:cNvPr id="0" name=""/>
        <dsp:cNvSpPr/>
      </dsp:nvSpPr>
      <dsp:spPr>
        <a:xfrm>
          <a:off x="7154322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Identify </a:t>
          </a:r>
          <a:r>
            <a:rPr lang="en-US" sz="1600" b="0" i="0" u="sng" kern="1200"/>
            <a:t>patterns, relationships, sentiments, topics </a:t>
          </a:r>
          <a:r>
            <a:rPr lang="en-US" sz="1600" b="0" i="0" kern="1200"/>
            <a:t>etc. </a:t>
          </a:r>
          <a:endParaRPr lang="en-US" sz="1600" kern="1200"/>
        </a:p>
      </dsp:txBody>
      <dsp:txXfrm>
        <a:off x="7154322" y="2546238"/>
        <a:ext cx="3148942" cy="133591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D7111-BD61-4721-B5E7-77B7B6FF7F9A}">
      <dsp:nvSpPr>
        <dsp:cNvPr id="0" name=""/>
        <dsp:cNvSpPr/>
      </dsp:nvSpPr>
      <dsp:spPr>
        <a:xfrm>
          <a:off x="632473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FC4CC-3C84-4DB9-8543-C75FBC480CF3}">
      <dsp:nvSpPr>
        <dsp:cNvPr id="0" name=""/>
        <dsp:cNvSpPr/>
      </dsp:nvSpPr>
      <dsp:spPr>
        <a:xfrm>
          <a:off x="10604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Political Science</a:t>
          </a:r>
          <a:endParaRPr lang="en-US" sz="2500" b="1" u="sng" kern="1200" dirty="0"/>
        </a:p>
      </dsp:txBody>
      <dsp:txXfrm>
        <a:off x="10604" y="1602406"/>
        <a:ext cx="1913442" cy="699602"/>
      </dsp:txXfrm>
    </dsp:sp>
    <dsp:sp modelId="{FD348C98-2BA3-464C-A667-8437C4F091C0}">
      <dsp:nvSpPr>
        <dsp:cNvPr id="0" name=""/>
        <dsp:cNvSpPr/>
      </dsp:nvSpPr>
      <dsp:spPr>
        <a:xfrm>
          <a:off x="10604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Public Opinion </a:t>
          </a:r>
          <a:endParaRPr lang="en-US" sz="1800" kern="1200"/>
        </a:p>
      </dsp:txBody>
      <dsp:txXfrm>
        <a:off x="10604" y="2352936"/>
        <a:ext cx="1913442" cy="1016662"/>
      </dsp:txXfrm>
    </dsp:sp>
    <dsp:sp modelId="{EC32EC60-780A-4FA1-BA6D-A192B59FD7F8}">
      <dsp:nvSpPr>
        <dsp:cNvPr id="0" name=""/>
        <dsp:cNvSpPr/>
      </dsp:nvSpPr>
      <dsp:spPr>
        <a:xfrm>
          <a:off x="2880767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BFA5E-2E4B-4523-9976-7E90BD81DC7D}">
      <dsp:nvSpPr>
        <dsp:cNvPr id="0" name=""/>
        <dsp:cNvSpPr/>
      </dsp:nvSpPr>
      <dsp:spPr>
        <a:xfrm>
          <a:off x="2258899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Communication Studies</a:t>
          </a:r>
          <a:endParaRPr lang="en-US" sz="2500" b="1" u="sng" kern="1200" dirty="0"/>
        </a:p>
      </dsp:txBody>
      <dsp:txXfrm>
        <a:off x="2258899" y="1602406"/>
        <a:ext cx="1913442" cy="699602"/>
      </dsp:txXfrm>
    </dsp:sp>
    <dsp:sp modelId="{124ECFAB-90A2-45F9-9CC2-C787228A01DF}">
      <dsp:nvSpPr>
        <dsp:cNvPr id="0" name=""/>
        <dsp:cNvSpPr/>
      </dsp:nvSpPr>
      <dsp:spPr>
        <a:xfrm>
          <a:off x="2258899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reactions to a public health campaign on social media</a:t>
          </a:r>
          <a:endParaRPr lang="en-US" sz="1800" kern="1200" dirty="0"/>
        </a:p>
      </dsp:txBody>
      <dsp:txXfrm>
        <a:off x="2258899" y="2352936"/>
        <a:ext cx="1913442" cy="1016662"/>
      </dsp:txXfrm>
    </dsp:sp>
    <dsp:sp modelId="{9A5AD894-9C42-435E-B691-D6C4335A8B80}">
      <dsp:nvSpPr>
        <dsp:cNvPr id="0" name=""/>
        <dsp:cNvSpPr/>
      </dsp:nvSpPr>
      <dsp:spPr>
        <a:xfrm>
          <a:off x="5129062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655B0-49C9-44DF-BF7C-45F65164D30E}">
      <dsp:nvSpPr>
        <dsp:cNvPr id="0" name=""/>
        <dsp:cNvSpPr/>
      </dsp:nvSpPr>
      <dsp:spPr>
        <a:xfrm>
          <a:off x="4507193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Sociology</a:t>
          </a:r>
          <a:endParaRPr lang="en-US" sz="2500" u="sng" kern="1200" dirty="0"/>
        </a:p>
      </dsp:txBody>
      <dsp:txXfrm>
        <a:off x="4507193" y="1602406"/>
        <a:ext cx="1913442" cy="699602"/>
      </dsp:txXfrm>
    </dsp:sp>
    <dsp:sp modelId="{5636F40E-072C-4033-A406-79BAC1495F9E}">
      <dsp:nvSpPr>
        <dsp:cNvPr id="0" name=""/>
        <dsp:cNvSpPr/>
      </dsp:nvSpPr>
      <dsp:spPr>
        <a:xfrm>
          <a:off x="4507193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Social Movements </a:t>
          </a:r>
          <a:endParaRPr lang="en-US" sz="1800" kern="1200"/>
        </a:p>
      </dsp:txBody>
      <dsp:txXfrm>
        <a:off x="4507193" y="2352936"/>
        <a:ext cx="1913442" cy="1016662"/>
      </dsp:txXfrm>
    </dsp:sp>
    <dsp:sp modelId="{CBF08BA0-E633-4661-B2EE-CAE0CC5C84EE}">
      <dsp:nvSpPr>
        <dsp:cNvPr id="0" name=""/>
        <dsp:cNvSpPr/>
      </dsp:nvSpPr>
      <dsp:spPr>
        <a:xfrm>
          <a:off x="7377356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28161-B212-458A-AEC3-2127C86003C4}">
      <dsp:nvSpPr>
        <dsp:cNvPr id="0" name=""/>
        <dsp:cNvSpPr/>
      </dsp:nvSpPr>
      <dsp:spPr>
        <a:xfrm>
          <a:off x="6755487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Cultural Studies</a:t>
          </a:r>
          <a:endParaRPr lang="en-US" sz="2500" u="sng" kern="1200" dirty="0"/>
        </a:p>
      </dsp:txBody>
      <dsp:txXfrm>
        <a:off x="6755487" y="1602406"/>
        <a:ext cx="1913442" cy="699602"/>
      </dsp:txXfrm>
    </dsp:sp>
    <dsp:sp modelId="{819F0976-F5A1-4D64-8C95-39538712F69D}">
      <dsp:nvSpPr>
        <dsp:cNvPr id="0" name=""/>
        <dsp:cNvSpPr/>
      </dsp:nvSpPr>
      <dsp:spPr>
        <a:xfrm>
          <a:off x="6755487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Sentiments in Cultural texts </a:t>
          </a:r>
          <a:endParaRPr lang="en-US" sz="1800" kern="1200"/>
        </a:p>
      </dsp:txBody>
      <dsp:txXfrm>
        <a:off x="6755487" y="2352936"/>
        <a:ext cx="1913442" cy="1016662"/>
      </dsp:txXfrm>
    </dsp:sp>
    <dsp:sp modelId="{A08A0BD5-0D4E-4367-AB81-09F29E9702A3}">
      <dsp:nvSpPr>
        <dsp:cNvPr id="0" name=""/>
        <dsp:cNvSpPr/>
      </dsp:nvSpPr>
      <dsp:spPr>
        <a:xfrm>
          <a:off x="9625651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3231D-435F-4026-B18A-2443A3FCEBF3}">
      <dsp:nvSpPr>
        <dsp:cNvPr id="0" name=""/>
        <dsp:cNvSpPr/>
      </dsp:nvSpPr>
      <dsp:spPr>
        <a:xfrm>
          <a:off x="9003782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Psychology</a:t>
          </a:r>
          <a:endParaRPr lang="en-US" sz="2500" u="sng" kern="1200" dirty="0"/>
        </a:p>
      </dsp:txBody>
      <dsp:txXfrm>
        <a:off x="9003782" y="1602406"/>
        <a:ext cx="1913442" cy="699602"/>
      </dsp:txXfrm>
    </dsp:sp>
    <dsp:sp modelId="{5131DAAA-87B7-4594-B6E7-F1ABDA4D2CC6}">
      <dsp:nvSpPr>
        <dsp:cNvPr id="0" name=""/>
        <dsp:cNvSpPr/>
      </dsp:nvSpPr>
      <dsp:spPr>
        <a:xfrm>
          <a:off x="9003782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Mental Health</a:t>
          </a:r>
          <a:endParaRPr lang="en-US" sz="1800" kern="1200" dirty="0"/>
        </a:p>
      </dsp:txBody>
      <dsp:txXfrm>
        <a:off x="9003782" y="2352936"/>
        <a:ext cx="1913442" cy="101666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03908-44CE-C047-A835-696DC39A775E}">
      <dsp:nvSpPr>
        <dsp:cNvPr id="0" name=""/>
        <dsp:cNvSpPr/>
      </dsp:nvSpPr>
      <dsp:spPr>
        <a:xfrm>
          <a:off x="0" y="304091"/>
          <a:ext cx="6713552" cy="595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preText</a:t>
          </a:r>
        </a:p>
      </dsp:txBody>
      <dsp:txXfrm>
        <a:off x="0" y="304091"/>
        <a:ext cx="6713552" cy="595349"/>
      </dsp:txXfrm>
    </dsp:sp>
    <dsp:sp modelId="{F0FB456C-CC84-E247-8502-107FFEDADD88}">
      <dsp:nvSpPr>
        <dsp:cNvPr id="0" name=""/>
        <dsp:cNvSpPr/>
      </dsp:nvSpPr>
      <dsp:spPr>
        <a:xfrm>
          <a:off x="335677" y="97451"/>
          <a:ext cx="4699486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Preprocessing</a:t>
          </a:r>
        </a:p>
      </dsp:txBody>
      <dsp:txXfrm>
        <a:off x="355852" y="117626"/>
        <a:ext cx="4659136" cy="372929"/>
      </dsp:txXfrm>
    </dsp:sp>
    <dsp:sp modelId="{71F703BC-3E74-D945-979A-FA04C649BB70}">
      <dsp:nvSpPr>
        <dsp:cNvPr id="0" name=""/>
        <dsp:cNvSpPr/>
      </dsp:nvSpPr>
      <dsp:spPr>
        <a:xfrm>
          <a:off x="0" y="1181681"/>
          <a:ext cx="6713552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Accuracy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Precision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Recall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Specificity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F1 Score </a:t>
          </a:r>
        </a:p>
      </dsp:txBody>
      <dsp:txXfrm>
        <a:off x="0" y="1181681"/>
        <a:ext cx="6713552" cy="1499400"/>
      </dsp:txXfrm>
    </dsp:sp>
    <dsp:sp modelId="{2563A7CB-0E17-5549-9AE7-7DEAFED84C2B}">
      <dsp:nvSpPr>
        <dsp:cNvPr id="0" name=""/>
        <dsp:cNvSpPr/>
      </dsp:nvSpPr>
      <dsp:spPr>
        <a:xfrm>
          <a:off x="335677" y="975041"/>
          <a:ext cx="4699486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Classification: Confusion Matrix </a:t>
          </a:r>
        </a:p>
      </dsp:txBody>
      <dsp:txXfrm>
        <a:off x="355852" y="995216"/>
        <a:ext cx="4659136" cy="372929"/>
      </dsp:txXfrm>
    </dsp:sp>
    <dsp:sp modelId="{9146467F-4477-7F45-9389-0140094B5F92}">
      <dsp:nvSpPr>
        <dsp:cNvPr id="0" name=""/>
        <dsp:cNvSpPr/>
      </dsp:nvSpPr>
      <dsp:spPr>
        <a:xfrm>
          <a:off x="0" y="2963321"/>
          <a:ext cx="6713552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0" kern="1200"/>
            <a:t>Mean Absolute Error (MAE)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0" kern="1200"/>
            <a:t>Mean Squared Error (MSE)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0" kern="1200"/>
            <a:t>Root Mean Squared Error (RMSE)</a:t>
          </a:r>
          <a:endParaRPr lang="en-US" sz="1400" kern="1200"/>
        </a:p>
      </dsp:txBody>
      <dsp:txXfrm>
        <a:off x="0" y="2963321"/>
        <a:ext cx="6713552" cy="1058400"/>
      </dsp:txXfrm>
    </dsp:sp>
    <dsp:sp modelId="{ABBB04BD-C37B-CB4F-850F-7A8BE750477F}">
      <dsp:nvSpPr>
        <dsp:cNvPr id="0" name=""/>
        <dsp:cNvSpPr/>
      </dsp:nvSpPr>
      <dsp:spPr>
        <a:xfrm>
          <a:off x="335677" y="2756681"/>
          <a:ext cx="4699486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/>
            <a:t>Regression Tasks </a:t>
          </a:r>
          <a:endParaRPr lang="en-US" sz="1400" kern="1200"/>
        </a:p>
      </dsp:txBody>
      <dsp:txXfrm>
        <a:off x="355852" y="2776856"/>
        <a:ext cx="4659136" cy="37292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B39E7-99ED-4A54-A1B8-2FE8BC347576}">
      <dsp:nvSpPr>
        <dsp:cNvPr id="0" name=""/>
        <dsp:cNvSpPr/>
      </dsp:nvSpPr>
      <dsp:spPr>
        <a:xfrm>
          <a:off x="0" y="564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482A9-0800-4299-BD29-C6AFDA0A8357}">
      <dsp:nvSpPr>
        <dsp:cNvPr id="0" name=""/>
        <dsp:cNvSpPr/>
      </dsp:nvSpPr>
      <dsp:spPr>
        <a:xfrm>
          <a:off x="143495" y="107297"/>
          <a:ext cx="260901" cy="260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54B00-16A0-47E5-9209-61185292B2FA}">
      <dsp:nvSpPr>
        <dsp:cNvPr id="0" name=""/>
        <dsp:cNvSpPr/>
      </dsp:nvSpPr>
      <dsp:spPr>
        <a:xfrm>
          <a:off x="547893" y="564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Search Engines </a:t>
          </a:r>
        </a:p>
      </dsp:txBody>
      <dsp:txXfrm>
        <a:off x="547893" y="564"/>
        <a:ext cx="5022248" cy="474366"/>
      </dsp:txXfrm>
    </dsp:sp>
    <dsp:sp modelId="{9EA7394D-AF3B-49A5-B6FE-14EE9622E92E}">
      <dsp:nvSpPr>
        <dsp:cNvPr id="0" name=""/>
        <dsp:cNvSpPr/>
      </dsp:nvSpPr>
      <dsp:spPr>
        <a:xfrm>
          <a:off x="5570142" y="564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 </a:t>
          </a:r>
        </a:p>
      </dsp:txBody>
      <dsp:txXfrm>
        <a:off x="5570142" y="564"/>
        <a:ext cx="5590410" cy="474366"/>
      </dsp:txXfrm>
    </dsp:sp>
    <dsp:sp modelId="{1A7C6148-21FE-4DD8-812C-438FD2E2BDEA}">
      <dsp:nvSpPr>
        <dsp:cNvPr id="0" name=""/>
        <dsp:cNvSpPr/>
      </dsp:nvSpPr>
      <dsp:spPr>
        <a:xfrm>
          <a:off x="0" y="593523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F710E-EF94-4395-851D-40C4895D1BA0}">
      <dsp:nvSpPr>
        <dsp:cNvPr id="0" name=""/>
        <dsp:cNvSpPr/>
      </dsp:nvSpPr>
      <dsp:spPr>
        <a:xfrm>
          <a:off x="143495" y="700255"/>
          <a:ext cx="260901" cy="260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2AAC1-ECDF-47B4-A01A-432DA047545C}">
      <dsp:nvSpPr>
        <dsp:cNvPr id="0" name=""/>
        <dsp:cNvSpPr/>
      </dsp:nvSpPr>
      <dsp:spPr>
        <a:xfrm>
          <a:off x="547893" y="593523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Health Monitoring</a:t>
          </a:r>
        </a:p>
      </dsp:txBody>
      <dsp:txXfrm>
        <a:off x="547893" y="593523"/>
        <a:ext cx="5022248" cy="474366"/>
      </dsp:txXfrm>
    </dsp:sp>
    <dsp:sp modelId="{B7238D69-46CB-418F-8C00-BC1F17FA5877}">
      <dsp:nvSpPr>
        <dsp:cNvPr id="0" name=""/>
        <dsp:cNvSpPr/>
      </dsp:nvSpPr>
      <dsp:spPr>
        <a:xfrm>
          <a:off x="5570142" y="593523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patient records, health forums, and social media</a:t>
          </a:r>
          <a:endParaRPr lang="en-US" sz="1500" kern="1200" dirty="0"/>
        </a:p>
      </dsp:txBody>
      <dsp:txXfrm>
        <a:off x="5570142" y="593523"/>
        <a:ext cx="5590410" cy="474366"/>
      </dsp:txXfrm>
    </dsp:sp>
    <dsp:sp modelId="{3DA143EB-E30A-440B-9ACC-F50857B7CF08}">
      <dsp:nvSpPr>
        <dsp:cNvPr id="0" name=""/>
        <dsp:cNvSpPr/>
      </dsp:nvSpPr>
      <dsp:spPr>
        <a:xfrm>
          <a:off x="0" y="1186482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D6F60-0754-4E3B-9E86-3C8CC3634044}">
      <dsp:nvSpPr>
        <dsp:cNvPr id="0" name=""/>
        <dsp:cNvSpPr/>
      </dsp:nvSpPr>
      <dsp:spPr>
        <a:xfrm>
          <a:off x="143495" y="1293214"/>
          <a:ext cx="260901" cy="260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98668-6E7E-4DB4-ABD1-BEF44CD75BDD}">
      <dsp:nvSpPr>
        <dsp:cNvPr id="0" name=""/>
        <dsp:cNvSpPr/>
      </dsp:nvSpPr>
      <dsp:spPr>
        <a:xfrm>
          <a:off x="547893" y="1186482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Recommendation Systems </a:t>
          </a:r>
          <a:endParaRPr lang="en-US" sz="1600" kern="1200" dirty="0"/>
        </a:p>
      </dsp:txBody>
      <dsp:txXfrm>
        <a:off x="547893" y="1186482"/>
        <a:ext cx="5022248" cy="474366"/>
      </dsp:txXfrm>
    </dsp:sp>
    <dsp:sp modelId="{4BB77F17-E6B3-4745-8E45-35250872290F}">
      <dsp:nvSpPr>
        <dsp:cNvPr id="0" name=""/>
        <dsp:cNvSpPr/>
      </dsp:nvSpPr>
      <dsp:spPr>
        <a:xfrm>
          <a:off x="5570142" y="1186482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Netflix, Amazon, Spotify</a:t>
          </a:r>
          <a:endParaRPr lang="en-US" sz="1500" kern="1200" dirty="0"/>
        </a:p>
      </dsp:txBody>
      <dsp:txXfrm>
        <a:off x="5570142" y="1186482"/>
        <a:ext cx="5590410" cy="474366"/>
      </dsp:txXfrm>
    </dsp:sp>
    <dsp:sp modelId="{C9344677-2269-4AAD-90F5-CD25A2806B3F}">
      <dsp:nvSpPr>
        <dsp:cNvPr id="0" name=""/>
        <dsp:cNvSpPr/>
      </dsp:nvSpPr>
      <dsp:spPr>
        <a:xfrm>
          <a:off x="0" y="1779440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CC824-C3C0-4FE3-9325-C6BF1BC9BD53}">
      <dsp:nvSpPr>
        <dsp:cNvPr id="0" name=""/>
        <dsp:cNvSpPr/>
      </dsp:nvSpPr>
      <dsp:spPr>
        <a:xfrm>
          <a:off x="143495" y="1886173"/>
          <a:ext cx="260901" cy="2609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6E304-21D2-4467-BF3F-86B3A5FA5D8F}">
      <dsp:nvSpPr>
        <dsp:cNvPr id="0" name=""/>
        <dsp:cNvSpPr/>
      </dsp:nvSpPr>
      <dsp:spPr>
        <a:xfrm>
          <a:off x="547893" y="1779440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Email Filtering</a:t>
          </a:r>
          <a:endParaRPr lang="en-US" sz="1600" kern="1200" dirty="0"/>
        </a:p>
      </dsp:txBody>
      <dsp:txXfrm>
        <a:off x="547893" y="1779440"/>
        <a:ext cx="5022248" cy="474366"/>
      </dsp:txXfrm>
    </dsp:sp>
    <dsp:sp modelId="{EC6A5A25-585E-2240-B729-C21AEC51B67A}">
      <dsp:nvSpPr>
        <dsp:cNvPr id="0" name=""/>
        <dsp:cNvSpPr/>
      </dsp:nvSpPr>
      <dsp:spPr>
        <a:xfrm>
          <a:off x="5570142" y="1779440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filter out spams, categorize emails </a:t>
          </a:r>
          <a:endParaRPr lang="en-US" sz="1500" kern="1200" dirty="0"/>
        </a:p>
      </dsp:txBody>
      <dsp:txXfrm>
        <a:off x="5570142" y="1779440"/>
        <a:ext cx="5590410" cy="474366"/>
      </dsp:txXfrm>
    </dsp:sp>
    <dsp:sp modelId="{864A046A-9815-411F-BE53-D12533B6A833}">
      <dsp:nvSpPr>
        <dsp:cNvPr id="0" name=""/>
        <dsp:cNvSpPr/>
      </dsp:nvSpPr>
      <dsp:spPr>
        <a:xfrm>
          <a:off x="0" y="2372399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F1099-1EA8-471E-B41D-39BEE347FDD0}">
      <dsp:nvSpPr>
        <dsp:cNvPr id="0" name=""/>
        <dsp:cNvSpPr/>
      </dsp:nvSpPr>
      <dsp:spPr>
        <a:xfrm>
          <a:off x="143495" y="2479131"/>
          <a:ext cx="260901" cy="2609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8B9E7-0721-4461-B751-6F66A12D85D8}">
      <dsp:nvSpPr>
        <dsp:cNvPr id="0" name=""/>
        <dsp:cNvSpPr/>
      </dsp:nvSpPr>
      <dsp:spPr>
        <a:xfrm>
          <a:off x="547893" y="2372399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Automatic Translation</a:t>
          </a:r>
          <a:endParaRPr lang="en-US" sz="1600" kern="1200" dirty="0"/>
        </a:p>
      </dsp:txBody>
      <dsp:txXfrm>
        <a:off x="547893" y="2372399"/>
        <a:ext cx="5022248" cy="474366"/>
      </dsp:txXfrm>
    </dsp:sp>
    <dsp:sp modelId="{329EF992-3413-443F-9D82-C1AF7F97F4E4}">
      <dsp:nvSpPr>
        <dsp:cNvPr id="0" name=""/>
        <dsp:cNvSpPr/>
      </dsp:nvSpPr>
      <dsp:spPr>
        <a:xfrm>
          <a:off x="5570142" y="2372399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Google Translate  </a:t>
          </a:r>
        </a:p>
      </dsp:txBody>
      <dsp:txXfrm>
        <a:off x="5570142" y="2372399"/>
        <a:ext cx="5590410" cy="474366"/>
      </dsp:txXfrm>
    </dsp:sp>
    <dsp:sp modelId="{281AE4F6-426E-4D12-A219-944A186C598A}">
      <dsp:nvSpPr>
        <dsp:cNvPr id="0" name=""/>
        <dsp:cNvSpPr/>
      </dsp:nvSpPr>
      <dsp:spPr>
        <a:xfrm>
          <a:off x="0" y="2965358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B1354-58BE-4247-B294-D3BCCF94E6C0}">
      <dsp:nvSpPr>
        <dsp:cNvPr id="0" name=""/>
        <dsp:cNvSpPr/>
      </dsp:nvSpPr>
      <dsp:spPr>
        <a:xfrm>
          <a:off x="143495" y="3072090"/>
          <a:ext cx="260901" cy="2609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B8028-504B-4304-8C4F-63EB463A4F06}">
      <dsp:nvSpPr>
        <dsp:cNvPr id="0" name=""/>
        <dsp:cNvSpPr/>
      </dsp:nvSpPr>
      <dsp:spPr>
        <a:xfrm>
          <a:off x="547893" y="2965358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Chatbots and Customer Support </a:t>
          </a:r>
          <a:endParaRPr lang="en-US" sz="1600" kern="1200" dirty="0"/>
        </a:p>
      </dsp:txBody>
      <dsp:txXfrm>
        <a:off x="547893" y="2965358"/>
        <a:ext cx="5022248" cy="474366"/>
      </dsp:txXfrm>
    </dsp:sp>
    <dsp:sp modelId="{15830F18-45B4-E548-B511-7F1B418A0AF1}">
      <dsp:nvSpPr>
        <dsp:cNvPr id="0" name=""/>
        <dsp:cNvSpPr/>
      </dsp:nvSpPr>
      <dsp:spPr>
        <a:xfrm>
          <a:off x="5570142" y="2965358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answer user queries, book appointments, or troubleshoot problems</a:t>
          </a:r>
          <a:endParaRPr lang="en-US" sz="1500" kern="1200" dirty="0"/>
        </a:p>
      </dsp:txBody>
      <dsp:txXfrm>
        <a:off x="5570142" y="2965358"/>
        <a:ext cx="5590410" cy="474366"/>
      </dsp:txXfrm>
    </dsp:sp>
    <dsp:sp modelId="{EE1103A5-189D-447E-AB0D-CFF9A6BAA01D}">
      <dsp:nvSpPr>
        <dsp:cNvPr id="0" name=""/>
        <dsp:cNvSpPr/>
      </dsp:nvSpPr>
      <dsp:spPr>
        <a:xfrm>
          <a:off x="0" y="3558316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94C0B-5A4F-4D4C-8BC0-4F84DF1D85C2}">
      <dsp:nvSpPr>
        <dsp:cNvPr id="0" name=""/>
        <dsp:cNvSpPr/>
      </dsp:nvSpPr>
      <dsp:spPr>
        <a:xfrm>
          <a:off x="143495" y="3665049"/>
          <a:ext cx="260901" cy="26090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A01AD-81BB-4D8E-B81D-7BBCC2CC41C0}">
      <dsp:nvSpPr>
        <dsp:cNvPr id="0" name=""/>
        <dsp:cNvSpPr/>
      </dsp:nvSpPr>
      <dsp:spPr>
        <a:xfrm>
          <a:off x="547893" y="3558316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/>
            <a:t>Finance and Market Analysis </a:t>
          </a:r>
          <a:endParaRPr lang="en-US" sz="1600" kern="1200" dirty="0"/>
        </a:p>
      </dsp:txBody>
      <dsp:txXfrm>
        <a:off x="547893" y="3558316"/>
        <a:ext cx="5022248" cy="474366"/>
      </dsp:txXfrm>
    </dsp:sp>
    <dsp:sp modelId="{8EA25E04-9448-B04F-98CF-2CBEBE333A60}">
      <dsp:nvSpPr>
        <dsp:cNvPr id="0" name=""/>
        <dsp:cNvSpPr/>
      </dsp:nvSpPr>
      <dsp:spPr>
        <a:xfrm>
          <a:off x="5570142" y="3558316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market trends, stock price movements, economic shifts </a:t>
          </a:r>
        </a:p>
      </dsp:txBody>
      <dsp:txXfrm>
        <a:off x="5570142" y="3558316"/>
        <a:ext cx="5590410" cy="474366"/>
      </dsp:txXfrm>
    </dsp:sp>
    <dsp:sp modelId="{5817D688-FAD8-44BB-B0B1-F08A320AF6D5}">
      <dsp:nvSpPr>
        <dsp:cNvPr id="0" name=""/>
        <dsp:cNvSpPr/>
      </dsp:nvSpPr>
      <dsp:spPr>
        <a:xfrm>
          <a:off x="0" y="4151275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ED258-23A0-440A-B8C4-DBACFCE2CCD0}">
      <dsp:nvSpPr>
        <dsp:cNvPr id="0" name=""/>
        <dsp:cNvSpPr/>
      </dsp:nvSpPr>
      <dsp:spPr>
        <a:xfrm>
          <a:off x="143495" y="4258007"/>
          <a:ext cx="260901" cy="26090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C09B5-D819-4663-8FED-F9968B42C6C7}">
      <dsp:nvSpPr>
        <dsp:cNvPr id="0" name=""/>
        <dsp:cNvSpPr/>
      </dsp:nvSpPr>
      <dsp:spPr>
        <a:xfrm>
          <a:off x="547893" y="4151275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Academia</a:t>
          </a:r>
        </a:p>
      </dsp:txBody>
      <dsp:txXfrm>
        <a:off x="547893" y="4151275"/>
        <a:ext cx="5022248" cy="474366"/>
      </dsp:txXfrm>
    </dsp:sp>
    <dsp:sp modelId="{6DC10D76-3CA4-1C4F-9DE8-0EA9D7D46F7A}">
      <dsp:nvSpPr>
        <dsp:cNvPr id="0" name=""/>
        <dsp:cNvSpPr/>
      </dsp:nvSpPr>
      <dsp:spPr>
        <a:xfrm>
          <a:off x="5570142" y="4151275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research </a:t>
          </a:r>
        </a:p>
      </dsp:txBody>
      <dsp:txXfrm>
        <a:off x="5570142" y="4151275"/>
        <a:ext cx="5590410" cy="47436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1F1C3-19FA-4081-8957-C26DEFC3EC93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BD654-CE61-49A9-AAA7-9007C19D3879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8D957-E4AA-41E3-A93F-F966CA10D03C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Sarcasm and Irony</a:t>
          </a:r>
          <a:endParaRPr lang="en-US" sz="2400" kern="1200"/>
        </a:p>
      </dsp:txBody>
      <dsp:txXfrm>
        <a:off x="1312541" y="828340"/>
        <a:ext cx="2148945" cy="911674"/>
      </dsp:txXfrm>
    </dsp:sp>
    <dsp:sp modelId="{6EE46DDA-2D01-4D26-B472-C2D9FFEDA2F9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A3490-E799-481B-83BF-8163DFE56BA9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4657D-967D-4F2F-B4B1-EAF62AABC2C9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Idioms and Phrasal Verbs</a:t>
          </a:r>
          <a:endParaRPr lang="en-US" sz="2400" kern="1200"/>
        </a:p>
      </dsp:txBody>
      <dsp:txXfrm>
        <a:off x="4942957" y="828340"/>
        <a:ext cx="2148945" cy="911674"/>
      </dsp:txXfrm>
    </dsp:sp>
    <dsp:sp modelId="{0E75DAFC-208B-4ABC-BD03-B8D0A0A88F02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84761-58C1-4B63-ACC6-CCC929D31AF4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DA09F-151C-4E06-9C47-5B5E203E1EC6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Large</a:t>
          </a:r>
          <a:r>
            <a:rPr lang="en-US" sz="2400" b="1" kern="1200" baseline="0" dirty="0"/>
            <a:t> Data Volumes</a:t>
          </a:r>
          <a:endParaRPr lang="en-US" sz="2400" b="1" kern="1200" dirty="0"/>
        </a:p>
      </dsp:txBody>
      <dsp:txXfrm>
        <a:off x="8573374" y="828340"/>
        <a:ext cx="2148945" cy="911674"/>
      </dsp:txXfrm>
    </dsp:sp>
    <dsp:sp modelId="{2311EDAD-D1A9-4022-AACD-F647047A24EB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D1D8B-F043-4B26-A01E-D9607920929F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D7E81-1F11-4F48-B424-F843C2DC9273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Sparse matrix- Scalability</a:t>
          </a:r>
          <a:endParaRPr lang="en-US" sz="2400" kern="1200"/>
        </a:p>
      </dsp:txBody>
      <dsp:txXfrm>
        <a:off x="1312541" y="2452790"/>
        <a:ext cx="2148945" cy="911674"/>
      </dsp:txXfrm>
    </dsp:sp>
    <dsp:sp modelId="{E99728BB-3158-46C9-8CF9-82DC79B4E1E3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AB9C2-8A46-40F1-8FFB-AEFAA0AE70BA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CF16D-CEE4-4804-B8DD-B99D0412F538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Privacy and Ethics</a:t>
          </a:r>
          <a:endParaRPr lang="en-US" sz="2400" kern="1200"/>
        </a:p>
      </dsp:txBody>
      <dsp:txXfrm>
        <a:off x="4942957" y="2452790"/>
        <a:ext cx="2148945" cy="911674"/>
      </dsp:txXfrm>
    </dsp:sp>
    <dsp:sp modelId="{5AD258D7-7789-4BD5-8DE4-1B0BA089B829}">
      <dsp:nvSpPr>
        <dsp:cNvPr id="0" name=""/>
        <dsp:cNvSpPr/>
      </dsp:nvSpPr>
      <dsp:spPr>
        <a:xfrm>
          <a:off x="7466341" y="245279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FE4C5-005D-4560-8254-4BD70E34E10E}">
      <dsp:nvSpPr>
        <dsp:cNvPr id="0" name=""/>
        <dsp:cNvSpPr/>
      </dsp:nvSpPr>
      <dsp:spPr>
        <a:xfrm>
          <a:off x="7657792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0DFDE-23AC-415B-BEED-FFAA5863B218}">
      <dsp:nvSpPr>
        <dsp:cNvPr id="0" name=""/>
        <dsp:cNvSpPr/>
      </dsp:nvSpPr>
      <dsp:spPr>
        <a:xfrm>
          <a:off x="8573374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Ambiguity and Polysemy</a:t>
          </a:r>
          <a:endParaRPr lang="en-US" sz="2400" kern="1200"/>
        </a:p>
      </dsp:txBody>
      <dsp:txXfrm>
        <a:off x="8573374" y="2452790"/>
        <a:ext cx="2148945" cy="91167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AA39D-8A3D-0245-B19C-B008B38C7F17}">
      <dsp:nvSpPr>
        <dsp:cNvPr id="0" name=""/>
        <dsp:cNvSpPr/>
      </dsp:nvSpPr>
      <dsp:spPr>
        <a:xfrm>
          <a:off x="3201" y="445489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quanteda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Comprehensive package </a:t>
          </a:r>
        </a:p>
      </dsp:txBody>
      <dsp:txXfrm>
        <a:off x="3201" y="445489"/>
        <a:ext cx="2539866" cy="1523919"/>
      </dsp:txXfrm>
    </dsp:sp>
    <dsp:sp modelId="{F6AB4A9F-29A2-F647-956D-5838767A925F}">
      <dsp:nvSpPr>
        <dsp:cNvPr id="0" name=""/>
        <dsp:cNvSpPr/>
      </dsp:nvSpPr>
      <dsp:spPr>
        <a:xfrm>
          <a:off x="2797054" y="445489"/>
          <a:ext cx="2539866" cy="1523919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text2vec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Word embeddings GloVe model </a:t>
          </a:r>
        </a:p>
      </dsp:txBody>
      <dsp:txXfrm>
        <a:off x="2797054" y="445489"/>
        <a:ext cx="2539866" cy="1523919"/>
      </dsp:txXfrm>
    </dsp:sp>
    <dsp:sp modelId="{4D6CD6C1-0D3E-5D4E-8755-5150FF6B73A3}">
      <dsp:nvSpPr>
        <dsp:cNvPr id="0" name=""/>
        <dsp:cNvSpPr/>
      </dsp:nvSpPr>
      <dsp:spPr>
        <a:xfrm>
          <a:off x="5590907" y="445489"/>
          <a:ext cx="2539866" cy="1523919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topicmodels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Topic modeling </a:t>
          </a:r>
        </a:p>
      </dsp:txBody>
      <dsp:txXfrm>
        <a:off x="5590907" y="445489"/>
        <a:ext cx="2539866" cy="1523919"/>
      </dsp:txXfrm>
    </dsp:sp>
    <dsp:sp modelId="{441E9410-D1D4-DD4C-891E-9C156A4F22E1}">
      <dsp:nvSpPr>
        <dsp:cNvPr id="0" name=""/>
        <dsp:cNvSpPr/>
      </dsp:nvSpPr>
      <dsp:spPr>
        <a:xfrm>
          <a:off x="8384760" y="445489"/>
          <a:ext cx="2539866" cy="1523919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word2vec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Word embeddings by Google </a:t>
          </a:r>
        </a:p>
      </dsp:txBody>
      <dsp:txXfrm>
        <a:off x="8384760" y="445489"/>
        <a:ext cx="2539866" cy="1523919"/>
      </dsp:txXfrm>
    </dsp:sp>
    <dsp:sp modelId="{078CBD11-03C3-0B4E-8CF3-0C8B4409FB34}">
      <dsp:nvSpPr>
        <dsp:cNvPr id="0" name=""/>
        <dsp:cNvSpPr/>
      </dsp:nvSpPr>
      <dsp:spPr>
        <a:xfrm>
          <a:off x="1400128" y="2223395"/>
          <a:ext cx="2539866" cy="1523919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tidytext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principles of the tidyverse to analyzing text</a:t>
          </a:r>
          <a:endParaRPr lang="en-US" sz="2000" kern="1200"/>
        </a:p>
      </dsp:txBody>
      <dsp:txXfrm>
        <a:off x="1400128" y="2223395"/>
        <a:ext cx="2539866" cy="1523919"/>
      </dsp:txXfrm>
    </dsp:sp>
    <dsp:sp modelId="{4F4ECD3B-A1DC-5541-8F70-DA10254E946B}">
      <dsp:nvSpPr>
        <dsp:cNvPr id="0" name=""/>
        <dsp:cNvSpPr/>
      </dsp:nvSpPr>
      <dsp:spPr>
        <a:xfrm>
          <a:off x="4193981" y="2223395"/>
          <a:ext cx="2539866" cy="1523919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syuzhet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Sentiment analysis </a:t>
          </a:r>
        </a:p>
      </dsp:txBody>
      <dsp:txXfrm>
        <a:off x="4193981" y="2223395"/>
        <a:ext cx="2539866" cy="1523919"/>
      </dsp:txXfrm>
    </dsp:sp>
    <dsp:sp modelId="{04B7B8C7-7DB4-5D48-A600-8ECAB5C63179}">
      <dsp:nvSpPr>
        <dsp:cNvPr id="0" name=""/>
        <dsp:cNvSpPr/>
      </dsp:nvSpPr>
      <dsp:spPr>
        <a:xfrm>
          <a:off x="6987834" y="2223395"/>
          <a:ext cx="2539866" cy="152391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Preprocessing </a:t>
          </a:r>
        </a:p>
      </dsp:txBody>
      <dsp:txXfrm>
        <a:off x="6987834" y="2223395"/>
        <a:ext cx="2539866" cy="15239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9C383-B0F9-214C-950E-2EF1E27D2DBC}">
      <dsp:nvSpPr>
        <dsp:cNvPr id="0" name=""/>
        <dsp:cNvSpPr/>
      </dsp:nvSpPr>
      <dsp:spPr>
        <a:xfrm>
          <a:off x="0" y="78232"/>
          <a:ext cx="7224305" cy="5110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eorgia" panose="02040502050405020303" pitchFamily="18" charset="0"/>
            </a:rPr>
            <a:t>p</a:t>
          </a:r>
          <a:r>
            <a:rPr lang="en-US" sz="1400" b="0" i="0" kern="1200">
              <a:latin typeface="Georgia" panose="02040502050405020303" pitchFamily="18" charset="0"/>
            </a:rPr>
            <a:t>rocess of deriving meaningful information from unstructured text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78232"/>
        <a:ext cx="7224305" cy="511087"/>
      </dsp:txXfrm>
    </dsp:sp>
    <dsp:sp modelId="{CA400D6E-6527-324E-B7BA-D2942ABF0F4E}">
      <dsp:nvSpPr>
        <dsp:cNvPr id="0" name=""/>
        <dsp:cNvSpPr/>
      </dsp:nvSpPr>
      <dsp:spPr>
        <a:xfrm>
          <a:off x="361215" y="4669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Georgia" panose="02040502050405020303" pitchFamily="18" charset="0"/>
            </a:rPr>
            <a:t>Text Analysis/Text Mining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20521"/>
        <a:ext cx="5025309" cy="293016"/>
      </dsp:txXfrm>
    </dsp:sp>
    <dsp:sp modelId="{763BA3C3-0B62-194A-9E4B-823AC81EE020}">
      <dsp:nvSpPr>
        <dsp:cNvPr id="0" name=""/>
        <dsp:cNvSpPr/>
      </dsp:nvSpPr>
      <dsp:spPr>
        <a:xfrm>
          <a:off x="0" y="899877"/>
          <a:ext cx="7224305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Georgia" panose="02040502050405020303" pitchFamily="18" charset="0"/>
              <a:hlinkClick xmlns:r="http://schemas.openxmlformats.org/officeDocument/2006/relationships" r:id="rId1"/>
            </a:rPr>
            <a:t>Classification, pattern discovery (overlap with unsupervised ML) </a:t>
          </a:r>
          <a:endParaRPr lang="en-US" sz="1400" kern="1200" dirty="0">
            <a:latin typeface="Georgia" panose="020405020504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Georgia" panose="02040502050405020303" pitchFamily="18" charset="0"/>
            </a:rPr>
            <a:t>Use larger raw data(both un- and structured) to generate new info</a:t>
          </a:r>
          <a:endParaRPr lang="en-US" sz="1400" kern="1200" dirty="0">
            <a:latin typeface="Georgia" panose="020405020504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eorgia" panose="02040502050405020303" pitchFamily="18" charset="0"/>
              <a:hlinkClick xmlns:r="http://schemas.openxmlformats.org/officeDocument/2006/relationships" r:id="rId2"/>
            </a:rPr>
            <a:t>Data mining on social media 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899877"/>
        <a:ext cx="7224305" cy="935549"/>
      </dsp:txXfrm>
    </dsp:sp>
    <dsp:sp modelId="{B344C83B-5FEC-0D4E-BE0B-67A48EC24914}">
      <dsp:nvSpPr>
        <dsp:cNvPr id="0" name=""/>
        <dsp:cNvSpPr/>
      </dsp:nvSpPr>
      <dsp:spPr>
        <a:xfrm>
          <a:off x="361215" y="737517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Georgia" panose="02040502050405020303" pitchFamily="18" charset="0"/>
            </a:rPr>
            <a:t>Data Mining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753369"/>
        <a:ext cx="5025309" cy="293016"/>
      </dsp:txXfrm>
    </dsp:sp>
    <dsp:sp modelId="{4A71107A-016B-BD41-96A8-44D44003E4F3}">
      <dsp:nvSpPr>
        <dsp:cNvPr id="0" name=""/>
        <dsp:cNvSpPr/>
      </dsp:nvSpPr>
      <dsp:spPr>
        <a:xfrm>
          <a:off x="0" y="2057187"/>
          <a:ext cx="7224305" cy="27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7E71C-4448-EE4B-8078-AE06B33C56B8}">
      <dsp:nvSpPr>
        <dsp:cNvPr id="0" name=""/>
        <dsp:cNvSpPr/>
      </dsp:nvSpPr>
      <dsp:spPr>
        <a:xfrm>
          <a:off x="361215" y="1943262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Statistics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1959114"/>
        <a:ext cx="5025309" cy="293016"/>
      </dsp:txXfrm>
    </dsp:sp>
    <dsp:sp modelId="{55FEBABA-34B1-EF42-A454-DCA6A2D53596}">
      <dsp:nvSpPr>
        <dsp:cNvPr id="0" name=""/>
        <dsp:cNvSpPr/>
      </dsp:nvSpPr>
      <dsp:spPr>
        <a:xfrm>
          <a:off x="0" y="2556147"/>
          <a:ext cx="7224305" cy="744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Enable machine to think and act like humans: Rule-based vs ML</a:t>
          </a:r>
          <a:endParaRPr lang="en-US" sz="1400" kern="1200" dirty="0">
            <a:latin typeface="Georgia" panose="020405020504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Georgia" panose="02040502050405020303" pitchFamily="18" charset="0"/>
              <a:hlinkClick xmlns:r="http://schemas.openxmlformats.org/officeDocument/2006/relationships" r:id="rId3"/>
            </a:rPr>
            <a:t>Text analysis could be both rule-based and ML ​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2556147"/>
        <a:ext cx="7224305" cy="744975"/>
      </dsp:txXfrm>
    </dsp:sp>
    <dsp:sp modelId="{C4ABBE3E-DB6F-D542-ABEB-7167263C65A7}">
      <dsp:nvSpPr>
        <dsp:cNvPr id="0" name=""/>
        <dsp:cNvSpPr/>
      </dsp:nvSpPr>
      <dsp:spPr>
        <a:xfrm>
          <a:off x="361215" y="2393787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Artificial Intelligence</a:t>
          </a:r>
          <a:endParaRPr lang="en-US" sz="1400" kern="1200">
            <a:latin typeface="Georgia" panose="02040502050405020303" pitchFamily="18" charset="0"/>
          </a:endParaRPr>
        </a:p>
      </dsp:txBody>
      <dsp:txXfrm>
        <a:off x="377067" y="2409639"/>
        <a:ext cx="5025309" cy="293016"/>
      </dsp:txXfrm>
    </dsp:sp>
    <dsp:sp modelId="{E1959602-AF1B-9143-8B80-31D460482970}">
      <dsp:nvSpPr>
        <dsp:cNvPr id="0" name=""/>
        <dsp:cNvSpPr/>
      </dsp:nvSpPr>
      <dsp:spPr>
        <a:xfrm>
          <a:off x="0" y="3522882"/>
          <a:ext cx="7224305" cy="5110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Georgia" panose="02040502050405020303" pitchFamily="18" charset="0"/>
            </a:rPr>
            <a:t>ability to “learn” from data without being explicitly programmed​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3522882"/>
        <a:ext cx="7224305" cy="511087"/>
      </dsp:txXfrm>
    </dsp:sp>
    <dsp:sp modelId="{74801341-360F-FC46-9926-1AB2C1903E0E}">
      <dsp:nvSpPr>
        <dsp:cNvPr id="0" name=""/>
        <dsp:cNvSpPr/>
      </dsp:nvSpPr>
      <dsp:spPr>
        <a:xfrm>
          <a:off x="361215" y="3360522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Machine Learning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3376374"/>
        <a:ext cx="5025309" cy="293016"/>
      </dsp:txXfrm>
    </dsp:sp>
    <dsp:sp modelId="{2AC96DA4-B344-4746-952A-D217EBB638A2}">
      <dsp:nvSpPr>
        <dsp:cNvPr id="0" name=""/>
        <dsp:cNvSpPr/>
      </dsp:nvSpPr>
      <dsp:spPr>
        <a:xfrm>
          <a:off x="0" y="4255729"/>
          <a:ext cx="7224305" cy="727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Georgia" panose="02040502050405020303" pitchFamily="18" charset="0"/>
            </a:rPr>
            <a:t>Designed to manage, store, and retrieve data: relational, NoSQL</a:t>
          </a:r>
          <a:endParaRPr lang="en-US" sz="1400" kern="1200" dirty="0">
            <a:latin typeface="Georgia" panose="020405020504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Georgia" panose="02040502050405020303" pitchFamily="18" charset="0"/>
            </a:rPr>
            <a:t>Text retrieval, text mining integration   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4255729"/>
        <a:ext cx="7224305" cy="727650"/>
      </dsp:txXfrm>
    </dsp:sp>
    <dsp:sp modelId="{3FB95DBE-7FE4-3544-A118-E087D0052EB0}">
      <dsp:nvSpPr>
        <dsp:cNvPr id="0" name=""/>
        <dsp:cNvSpPr/>
      </dsp:nvSpPr>
      <dsp:spPr>
        <a:xfrm>
          <a:off x="361215" y="4093369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Databases</a:t>
          </a:r>
          <a:r>
            <a:rPr lang="en-US" sz="1400" b="0" i="0" kern="1200">
              <a:latin typeface="Georgia" panose="02040502050405020303" pitchFamily="18" charset="0"/>
            </a:rPr>
            <a:t> 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4109221"/>
        <a:ext cx="5025309" cy="293016"/>
      </dsp:txXfrm>
    </dsp:sp>
    <dsp:sp modelId="{7AF14D72-4568-E04E-B6E3-DB14BF9198BF}">
      <dsp:nvSpPr>
        <dsp:cNvPr id="0" name=""/>
        <dsp:cNvSpPr/>
      </dsp:nvSpPr>
      <dsp:spPr>
        <a:xfrm>
          <a:off x="0" y="5205139"/>
          <a:ext cx="7224305" cy="5110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eorgia" panose="02040502050405020303" pitchFamily="18" charset="0"/>
            </a:rPr>
            <a:t>m</a:t>
          </a:r>
          <a:r>
            <a:rPr lang="en-US" sz="1400" b="0" i="0" kern="1200">
              <a:latin typeface="Georgia" panose="02040502050405020303" pitchFamily="18" charset="0"/>
            </a:rPr>
            <a:t>anaging libraries and providing access to information. ​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5205139"/>
        <a:ext cx="7224305" cy="511087"/>
      </dsp:txXfrm>
    </dsp:sp>
    <dsp:sp modelId="{EF28DC29-E185-4548-A3FC-BEA153A1A695}">
      <dsp:nvSpPr>
        <dsp:cNvPr id="0" name=""/>
        <dsp:cNvSpPr/>
      </dsp:nvSpPr>
      <dsp:spPr>
        <a:xfrm>
          <a:off x="361215" y="5042779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Library and Information Services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5058631"/>
        <a:ext cx="5025309" cy="293016"/>
      </dsp:txXfrm>
    </dsp:sp>
    <dsp:sp modelId="{22C2EA38-D804-C24C-AB8C-0FD36F3A0F89}">
      <dsp:nvSpPr>
        <dsp:cNvPr id="0" name=""/>
        <dsp:cNvSpPr/>
      </dsp:nvSpPr>
      <dsp:spPr>
        <a:xfrm>
          <a:off x="0" y="5937987"/>
          <a:ext cx="7224305" cy="5284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solidFill>
                <a:srgbClr val="282829"/>
              </a:solidFill>
              <a:effectLst/>
              <a:latin typeface="-apple-system"/>
              <a:hlinkClick xmlns:r="http://schemas.openxmlformats.org/officeDocument/2006/relationships" r:id="rId4"/>
            </a:rPr>
            <a:t>develops computational methods to answer the scientific questions of linguistics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5937987"/>
        <a:ext cx="7224305" cy="528412"/>
      </dsp:txXfrm>
    </dsp:sp>
    <dsp:sp modelId="{016116D4-8C5F-AD40-A201-6A0E1839F6B4}">
      <dsp:nvSpPr>
        <dsp:cNvPr id="0" name=""/>
        <dsp:cNvSpPr/>
      </dsp:nvSpPr>
      <dsp:spPr>
        <a:xfrm>
          <a:off x="361215" y="5775627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bg1"/>
              </a:solidFill>
              <a:latin typeface="Georgia" panose="02040502050405020303" pitchFamily="18" charset="0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Computational Linguistics</a:t>
          </a:r>
          <a:endParaRPr lang="en-US" sz="1400" kern="1200" dirty="0">
            <a:solidFill>
              <a:schemeClr val="bg1"/>
            </a:solidFill>
            <a:latin typeface="Georgia" panose="02040502050405020303" pitchFamily="18" charset="0"/>
          </a:endParaRPr>
        </a:p>
      </dsp:txBody>
      <dsp:txXfrm>
        <a:off x="377067" y="5791479"/>
        <a:ext cx="5025309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2FB8C-F2A6-EC43-B096-95F0DFC64924}">
      <dsp:nvSpPr>
        <dsp:cNvPr id="0" name=""/>
        <dsp:cNvSpPr/>
      </dsp:nvSpPr>
      <dsp:spPr>
        <a:xfrm>
          <a:off x="0" y="3736288"/>
          <a:ext cx="1556931" cy="61296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>
              <a:latin typeface="Georgia" panose="02040502050405020303" pitchFamily="18" charset="0"/>
            </a:rPr>
            <a:t>Advancing AI with Text</a:t>
          </a:r>
          <a:r>
            <a:rPr lang="en-US" sz="1300" b="0" i="0" kern="1200">
              <a:latin typeface="Georgia" panose="02040502050405020303" pitchFamily="18" charset="0"/>
            </a:rPr>
            <a:t>: </a:t>
          </a:r>
          <a:endParaRPr lang="en-US" sz="1300" kern="1200">
            <a:latin typeface="Georgia" panose="02040502050405020303" pitchFamily="18" charset="0"/>
          </a:endParaRPr>
        </a:p>
      </dsp:txBody>
      <dsp:txXfrm>
        <a:off x="0" y="3736288"/>
        <a:ext cx="1556931" cy="612969"/>
      </dsp:txXfrm>
    </dsp:sp>
    <dsp:sp modelId="{9006FC08-3BC1-6B4C-80A4-18C568D25112}">
      <dsp:nvSpPr>
        <dsp:cNvPr id="0" name=""/>
        <dsp:cNvSpPr/>
      </dsp:nvSpPr>
      <dsp:spPr>
        <a:xfrm>
          <a:off x="1556931" y="3736288"/>
          <a:ext cx="4670793" cy="61296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Train ML algorithms , chatbots, automated customer service 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556931" y="3736288"/>
        <a:ext cx="4670793" cy="612969"/>
      </dsp:txXfrm>
    </dsp:sp>
    <dsp:sp modelId="{14D03D49-60A7-5344-AA7E-D525E49D537B}">
      <dsp:nvSpPr>
        <dsp:cNvPr id="0" name=""/>
        <dsp:cNvSpPr/>
      </dsp:nvSpPr>
      <dsp:spPr>
        <a:xfrm rot="10800000">
          <a:off x="0" y="2802736"/>
          <a:ext cx="1556931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kern="1200">
              <a:latin typeface="Georgia" panose="02040502050405020303" pitchFamily="18" charset="0"/>
            </a:rPr>
            <a:t>Personalized </a:t>
          </a:r>
          <a:r>
            <a:rPr lang="en-US" sz="1300" b="1" i="0" kern="1200">
              <a:latin typeface="Georgia" panose="02040502050405020303" pitchFamily="18" charset="0"/>
            </a:rPr>
            <a:t>Content</a:t>
          </a:r>
          <a:endParaRPr lang="en-US" sz="1300" kern="1200">
            <a:latin typeface="Georgia" panose="02040502050405020303" pitchFamily="18" charset="0"/>
          </a:endParaRPr>
        </a:p>
      </dsp:txBody>
      <dsp:txXfrm rot="-10800000">
        <a:off x="0" y="2802736"/>
        <a:ext cx="1556931" cy="612785"/>
      </dsp:txXfrm>
    </dsp:sp>
    <dsp:sp modelId="{6F5695D9-7011-6043-96C3-4A50C2924CF8}">
      <dsp:nvSpPr>
        <dsp:cNvPr id="0" name=""/>
        <dsp:cNvSpPr/>
      </dsp:nvSpPr>
      <dsp:spPr>
        <a:xfrm>
          <a:off x="1556931" y="2802736"/>
          <a:ext cx="4670793" cy="6127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Comprehend user preferences, delivering personalized content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556931" y="2802736"/>
        <a:ext cx="4670793" cy="612785"/>
      </dsp:txXfrm>
    </dsp:sp>
    <dsp:sp modelId="{6E180D26-784C-A648-9983-BCD75505F7DF}">
      <dsp:nvSpPr>
        <dsp:cNvPr id="0" name=""/>
        <dsp:cNvSpPr/>
      </dsp:nvSpPr>
      <dsp:spPr>
        <a:xfrm rot="10800000">
          <a:off x="0" y="1869184"/>
          <a:ext cx="1556931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dirty="0">
              <a:latin typeface="Georgia" panose="02040502050405020303" pitchFamily="18" charset="0"/>
            </a:rPr>
            <a:t>Interconnected Internet</a:t>
          </a:r>
          <a:endParaRPr lang="en-US" sz="1300" kern="1200" dirty="0">
            <a:latin typeface="Georgia" panose="02040502050405020303" pitchFamily="18" charset="0"/>
          </a:endParaRPr>
        </a:p>
      </dsp:txBody>
      <dsp:txXfrm rot="-10800000">
        <a:off x="0" y="1869184"/>
        <a:ext cx="1556931" cy="612785"/>
      </dsp:txXfrm>
    </dsp:sp>
    <dsp:sp modelId="{4FB42536-B626-804E-9298-3FB64A9A9F65}">
      <dsp:nvSpPr>
        <dsp:cNvPr id="0" name=""/>
        <dsp:cNvSpPr/>
      </dsp:nvSpPr>
      <dsp:spPr>
        <a:xfrm>
          <a:off x="1556931" y="1869184"/>
          <a:ext cx="4670793" cy="6127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Comprehend content’s meaning rather than just content itself.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556931" y="1869184"/>
        <a:ext cx="4670793" cy="612785"/>
      </dsp:txXfrm>
    </dsp:sp>
    <dsp:sp modelId="{28E06A30-C5C7-634B-8011-9B96FB43ECF1}">
      <dsp:nvSpPr>
        <dsp:cNvPr id="0" name=""/>
        <dsp:cNvSpPr/>
      </dsp:nvSpPr>
      <dsp:spPr>
        <a:xfrm rot="10800000">
          <a:off x="0" y="935632"/>
          <a:ext cx="1556931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dirty="0">
              <a:latin typeface="Georgia" panose="02040502050405020303" pitchFamily="18" charset="0"/>
            </a:rPr>
            <a:t>Web Search</a:t>
          </a:r>
          <a:endParaRPr lang="en-US" sz="1300" kern="1200" dirty="0">
            <a:latin typeface="Georgia" panose="02040502050405020303" pitchFamily="18" charset="0"/>
          </a:endParaRPr>
        </a:p>
      </dsp:txBody>
      <dsp:txXfrm rot="-10800000">
        <a:off x="0" y="935632"/>
        <a:ext cx="1556931" cy="612785"/>
      </dsp:txXfrm>
    </dsp:sp>
    <dsp:sp modelId="{E0052FE1-4746-0B4C-8796-6A044173E315}">
      <dsp:nvSpPr>
        <dsp:cNvPr id="0" name=""/>
        <dsp:cNvSpPr/>
      </dsp:nvSpPr>
      <dsp:spPr>
        <a:xfrm>
          <a:off x="1556931" y="935632"/>
          <a:ext cx="4670793" cy="6127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Power algorithms behind search engines</a:t>
          </a:r>
          <a:endParaRPr lang="en-US" sz="1200" kern="1200" dirty="0"/>
        </a:p>
      </dsp:txBody>
      <dsp:txXfrm>
        <a:off x="1556931" y="935632"/>
        <a:ext cx="4670793" cy="612785"/>
      </dsp:txXfrm>
    </dsp:sp>
    <dsp:sp modelId="{E5FF0484-E336-D44F-812B-30B92726E504}">
      <dsp:nvSpPr>
        <dsp:cNvPr id="0" name=""/>
        <dsp:cNvSpPr/>
      </dsp:nvSpPr>
      <dsp:spPr>
        <a:xfrm rot="10800000">
          <a:off x="0" y="2080"/>
          <a:ext cx="1556931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dirty="0">
              <a:latin typeface="Georgia" panose="02040502050405020303" pitchFamily="18" charset="0"/>
            </a:rPr>
            <a:t>Information flood</a:t>
          </a:r>
          <a:endParaRPr lang="en-US" sz="1300" kern="1200" dirty="0">
            <a:latin typeface="Georgia" panose="02040502050405020303" pitchFamily="18" charset="0"/>
          </a:endParaRPr>
        </a:p>
      </dsp:txBody>
      <dsp:txXfrm rot="-10800000">
        <a:off x="0" y="2080"/>
        <a:ext cx="1556931" cy="612785"/>
      </dsp:txXfrm>
    </dsp:sp>
    <dsp:sp modelId="{46E1AC5F-4C15-CF4B-B8EC-EB71181D73B9}">
      <dsp:nvSpPr>
        <dsp:cNvPr id="0" name=""/>
        <dsp:cNvSpPr/>
      </dsp:nvSpPr>
      <dsp:spPr>
        <a:xfrm>
          <a:off x="1556931" y="2080"/>
          <a:ext cx="4670793" cy="6127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Navigate massive amounts of text data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556931" y="2080"/>
        <a:ext cx="4670793" cy="612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13437-814D-1F41-B1FE-B6F1475DD9B3}">
      <dsp:nvSpPr>
        <dsp:cNvPr id="0" name=""/>
        <dsp:cNvSpPr/>
      </dsp:nvSpPr>
      <dsp:spPr>
        <a:xfrm>
          <a:off x="9122568" y="1739710"/>
          <a:ext cx="91440" cy="6397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97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CBF57-66A3-A444-B276-3A6BCBE4CC79}">
      <dsp:nvSpPr>
        <dsp:cNvPr id="0" name=""/>
        <dsp:cNvSpPr/>
      </dsp:nvSpPr>
      <dsp:spPr>
        <a:xfrm>
          <a:off x="1057185" y="1739710"/>
          <a:ext cx="91440" cy="6397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97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78E9-67F6-B94E-99AB-D092EA5F6BBB}">
      <dsp:nvSpPr>
        <dsp:cNvPr id="0" name=""/>
        <dsp:cNvSpPr/>
      </dsp:nvSpPr>
      <dsp:spPr>
        <a:xfrm>
          <a:off x="3080" y="34293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FD0C5A-D81B-5C42-8B75-CCFDA4EAF0A4}">
      <dsp:nvSpPr>
        <dsp:cNvPr id="0" name=""/>
        <dsp:cNvSpPr/>
      </dsp:nvSpPr>
      <dsp:spPr>
        <a:xfrm>
          <a:off x="247486" y="575118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Recurrent Neural Networks (RNN)</a:t>
          </a:r>
          <a:endParaRPr lang="en-US" sz="2000" kern="1200" dirty="0"/>
        </a:p>
      </dsp:txBody>
      <dsp:txXfrm>
        <a:off x="288396" y="616028"/>
        <a:ext cx="2117829" cy="1314957"/>
      </dsp:txXfrm>
    </dsp:sp>
    <dsp:sp modelId="{41190234-9753-1846-9C68-8D0B5C0E924A}">
      <dsp:nvSpPr>
        <dsp:cNvPr id="0" name=""/>
        <dsp:cNvSpPr/>
      </dsp:nvSpPr>
      <dsp:spPr>
        <a:xfrm>
          <a:off x="3080" y="237944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B8B977-8BFD-D74A-A8D2-DA762C294886}">
      <dsp:nvSpPr>
        <dsp:cNvPr id="0" name=""/>
        <dsp:cNvSpPr/>
      </dsp:nvSpPr>
      <dsp:spPr>
        <a:xfrm>
          <a:off x="247486" y="2611627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Vanishing and exploding gradient problems </a:t>
          </a:r>
          <a:endParaRPr lang="en-US" sz="2000" kern="1200"/>
        </a:p>
      </dsp:txBody>
      <dsp:txXfrm>
        <a:off x="288396" y="2652537"/>
        <a:ext cx="2117829" cy="1314957"/>
      </dsp:txXfrm>
    </dsp:sp>
    <dsp:sp modelId="{4938022F-2B76-024C-9A78-2614A019BEB7}">
      <dsp:nvSpPr>
        <dsp:cNvPr id="0" name=""/>
        <dsp:cNvSpPr/>
      </dsp:nvSpPr>
      <dsp:spPr>
        <a:xfrm>
          <a:off x="2691541" y="34293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9DBB5F-0E47-5E40-9954-BB40F3771BFC}">
      <dsp:nvSpPr>
        <dsp:cNvPr id="0" name=""/>
        <dsp:cNvSpPr/>
      </dsp:nvSpPr>
      <dsp:spPr>
        <a:xfrm>
          <a:off x="2935947" y="575118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Long Short-Term Memory (LSTM)</a:t>
          </a:r>
          <a:endParaRPr lang="en-US" sz="2000" kern="1200" dirty="0"/>
        </a:p>
      </dsp:txBody>
      <dsp:txXfrm>
        <a:off x="2976857" y="616028"/>
        <a:ext cx="2117829" cy="1314957"/>
      </dsp:txXfrm>
    </dsp:sp>
    <dsp:sp modelId="{8A0EBCF8-A7B1-4344-BCC1-00D99D7734DF}">
      <dsp:nvSpPr>
        <dsp:cNvPr id="0" name=""/>
        <dsp:cNvSpPr/>
      </dsp:nvSpPr>
      <dsp:spPr>
        <a:xfrm>
          <a:off x="5380002" y="34293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39B5C8-424A-BC4B-A708-359FA2C37202}">
      <dsp:nvSpPr>
        <dsp:cNvPr id="0" name=""/>
        <dsp:cNvSpPr/>
      </dsp:nvSpPr>
      <dsp:spPr>
        <a:xfrm>
          <a:off x="5624408" y="575118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Gated Recurrent Units (GRU)</a:t>
          </a:r>
          <a:endParaRPr lang="en-US" sz="2000" kern="1200"/>
        </a:p>
      </dsp:txBody>
      <dsp:txXfrm>
        <a:off x="5665318" y="616028"/>
        <a:ext cx="2117829" cy="1314957"/>
      </dsp:txXfrm>
    </dsp:sp>
    <dsp:sp modelId="{96528B4C-605E-7D40-AA68-415DA7EEC9E9}">
      <dsp:nvSpPr>
        <dsp:cNvPr id="0" name=""/>
        <dsp:cNvSpPr/>
      </dsp:nvSpPr>
      <dsp:spPr>
        <a:xfrm>
          <a:off x="8068463" y="34293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A32991-ABB7-FC46-8C51-3C7BACA1C25C}">
      <dsp:nvSpPr>
        <dsp:cNvPr id="0" name=""/>
        <dsp:cNvSpPr/>
      </dsp:nvSpPr>
      <dsp:spPr>
        <a:xfrm>
          <a:off x="8312869" y="575118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Transformer Architecture</a:t>
          </a:r>
          <a:endParaRPr lang="en-US" sz="2000" kern="1200"/>
        </a:p>
      </dsp:txBody>
      <dsp:txXfrm>
        <a:off x="8353779" y="616028"/>
        <a:ext cx="2117829" cy="1314957"/>
      </dsp:txXfrm>
    </dsp:sp>
    <dsp:sp modelId="{03C227D1-E186-134A-83E1-FEE763B418BC}">
      <dsp:nvSpPr>
        <dsp:cNvPr id="0" name=""/>
        <dsp:cNvSpPr/>
      </dsp:nvSpPr>
      <dsp:spPr>
        <a:xfrm>
          <a:off x="8068463" y="237944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3F71BB-D53F-AA41-A42D-53011A916D95}">
      <dsp:nvSpPr>
        <dsp:cNvPr id="0" name=""/>
        <dsp:cNvSpPr/>
      </dsp:nvSpPr>
      <dsp:spPr>
        <a:xfrm>
          <a:off x="8312869" y="2611627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“</a:t>
          </a:r>
          <a:r>
            <a:rPr lang="en-US" sz="2000" b="1" kern="1200" dirty="0">
              <a:hlinkClick xmlns:r="http://schemas.openxmlformats.org/officeDocument/2006/relationships" r:id="rId1"/>
            </a:rPr>
            <a:t>Attention is all you need</a:t>
          </a:r>
          <a:r>
            <a:rPr lang="en-US" sz="2000" b="1" kern="1200" dirty="0"/>
            <a:t>”</a:t>
          </a:r>
          <a:endParaRPr lang="en-US" sz="2000" kern="1200" dirty="0"/>
        </a:p>
      </dsp:txBody>
      <dsp:txXfrm>
        <a:off x="8353779" y="2652537"/>
        <a:ext cx="2117829" cy="13149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BC883-69BF-4072-B20D-F70EF4FA59D6}">
      <dsp:nvSpPr>
        <dsp:cNvPr id="0" name=""/>
        <dsp:cNvSpPr/>
      </dsp:nvSpPr>
      <dsp:spPr>
        <a:xfrm>
          <a:off x="82006" y="71242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12871-9D01-40DC-8A87-944765AAC071}">
      <dsp:nvSpPr>
        <dsp:cNvPr id="0" name=""/>
        <dsp:cNvSpPr/>
      </dsp:nvSpPr>
      <dsp:spPr>
        <a:xfrm>
          <a:off x="244313" y="233550"/>
          <a:ext cx="448277" cy="4482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9BF5D0-5315-422A-BF8E-C9D4E99EE239}">
      <dsp:nvSpPr>
        <dsp:cNvPr id="0" name=""/>
        <dsp:cNvSpPr/>
      </dsp:nvSpPr>
      <dsp:spPr>
        <a:xfrm>
          <a:off x="1020518" y="71242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Self-Attention Mechanism</a:t>
          </a:r>
          <a:endParaRPr lang="en-US" sz="2400" kern="1200"/>
        </a:p>
      </dsp:txBody>
      <dsp:txXfrm>
        <a:off x="1020518" y="71242"/>
        <a:ext cx="1821817" cy="772892"/>
      </dsp:txXfrm>
    </dsp:sp>
    <dsp:sp modelId="{24B24607-B269-4810-8934-4E4290CCA9C2}">
      <dsp:nvSpPr>
        <dsp:cNvPr id="0" name=""/>
        <dsp:cNvSpPr/>
      </dsp:nvSpPr>
      <dsp:spPr>
        <a:xfrm>
          <a:off x="3159773" y="71242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E4BE7-702A-4241-ACA2-07EBB72613A0}">
      <dsp:nvSpPr>
        <dsp:cNvPr id="0" name=""/>
        <dsp:cNvSpPr/>
      </dsp:nvSpPr>
      <dsp:spPr>
        <a:xfrm>
          <a:off x="3322081" y="233550"/>
          <a:ext cx="448277" cy="4482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275278-DA59-4AAE-A778-A6F52DAC8738}">
      <dsp:nvSpPr>
        <dsp:cNvPr id="0" name=""/>
        <dsp:cNvSpPr/>
      </dsp:nvSpPr>
      <dsp:spPr>
        <a:xfrm>
          <a:off x="4098286" y="71242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Parallel Processing</a:t>
          </a:r>
          <a:endParaRPr lang="en-US" sz="2400" kern="1200"/>
        </a:p>
      </dsp:txBody>
      <dsp:txXfrm>
        <a:off x="4098286" y="71242"/>
        <a:ext cx="1821817" cy="772892"/>
      </dsp:txXfrm>
    </dsp:sp>
    <dsp:sp modelId="{9EE32B83-268C-4A8E-AE37-C5C34E212DA7}">
      <dsp:nvSpPr>
        <dsp:cNvPr id="0" name=""/>
        <dsp:cNvSpPr/>
      </dsp:nvSpPr>
      <dsp:spPr>
        <a:xfrm>
          <a:off x="82006" y="1478070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3AE47-519F-4251-A4A5-03D2A9FB78D6}">
      <dsp:nvSpPr>
        <dsp:cNvPr id="0" name=""/>
        <dsp:cNvSpPr/>
      </dsp:nvSpPr>
      <dsp:spPr>
        <a:xfrm>
          <a:off x="244313" y="1640378"/>
          <a:ext cx="448277" cy="4482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7364D2-DD1D-42D4-A8DF-EA5F3B1D66F1}">
      <dsp:nvSpPr>
        <dsp:cNvPr id="0" name=""/>
        <dsp:cNvSpPr/>
      </dsp:nvSpPr>
      <dsp:spPr>
        <a:xfrm>
          <a:off x="1020518" y="1478070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Layered Structure</a:t>
          </a:r>
          <a:endParaRPr lang="en-US" sz="2400" kern="1200" dirty="0"/>
        </a:p>
      </dsp:txBody>
      <dsp:txXfrm>
        <a:off x="1020518" y="1478070"/>
        <a:ext cx="1821817" cy="772892"/>
      </dsp:txXfrm>
    </dsp:sp>
    <dsp:sp modelId="{7C3E40E5-3266-4426-BDAD-1582A8EA9748}">
      <dsp:nvSpPr>
        <dsp:cNvPr id="0" name=""/>
        <dsp:cNvSpPr/>
      </dsp:nvSpPr>
      <dsp:spPr>
        <a:xfrm>
          <a:off x="3159773" y="1478070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57089-FFA3-444A-8E18-92310EF718E6}">
      <dsp:nvSpPr>
        <dsp:cNvPr id="0" name=""/>
        <dsp:cNvSpPr/>
      </dsp:nvSpPr>
      <dsp:spPr>
        <a:xfrm>
          <a:off x="3322081" y="1640378"/>
          <a:ext cx="448277" cy="4482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11F777-F3AF-43AA-A02C-B0A7CFA665B5}">
      <dsp:nvSpPr>
        <dsp:cNvPr id="0" name=""/>
        <dsp:cNvSpPr/>
      </dsp:nvSpPr>
      <dsp:spPr>
        <a:xfrm>
          <a:off x="4098286" y="1478070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PaLM</a:t>
          </a:r>
        </a:p>
      </dsp:txBody>
      <dsp:txXfrm>
        <a:off x="4098286" y="1478070"/>
        <a:ext cx="1821817" cy="772892"/>
      </dsp:txXfrm>
    </dsp:sp>
    <dsp:sp modelId="{3E5E22C3-3A95-418E-B0E5-4D9AF2ED7368}">
      <dsp:nvSpPr>
        <dsp:cNvPr id="0" name=""/>
        <dsp:cNvSpPr/>
      </dsp:nvSpPr>
      <dsp:spPr>
        <a:xfrm>
          <a:off x="82006" y="2884898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4D3E9-BEE9-47E0-B37C-D83E73FDB781}">
      <dsp:nvSpPr>
        <dsp:cNvPr id="0" name=""/>
        <dsp:cNvSpPr/>
      </dsp:nvSpPr>
      <dsp:spPr>
        <a:xfrm>
          <a:off x="244313" y="3047206"/>
          <a:ext cx="448277" cy="4482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E0D3B8-8CCA-4367-B623-C975CB619BDE}">
      <dsp:nvSpPr>
        <dsp:cNvPr id="0" name=""/>
        <dsp:cNvSpPr/>
      </dsp:nvSpPr>
      <dsp:spPr>
        <a:xfrm>
          <a:off x="1020518" y="2884898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 GPT</a:t>
          </a:r>
          <a:endParaRPr lang="en-US" sz="2400" kern="1200"/>
        </a:p>
      </dsp:txBody>
      <dsp:txXfrm>
        <a:off x="1020518" y="2884898"/>
        <a:ext cx="1821817" cy="7728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3939D-DDCC-2940-84AF-8A2307D0298E}">
      <dsp:nvSpPr>
        <dsp:cNvPr id="0" name=""/>
        <dsp:cNvSpPr/>
      </dsp:nvSpPr>
      <dsp:spPr>
        <a:xfrm>
          <a:off x="0" y="66968"/>
          <a:ext cx="10515600" cy="1298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u="sng" kern="1200" dirty="0">
              <a:latin typeface="Georgia" panose="02040502050405020303" pitchFamily="18" charset="0"/>
            </a:rPr>
            <a:t>Related but different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u="sng" kern="1200" dirty="0">
              <a:latin typeface="Georgia" panose="02040502050405020303" pitchFamily="18" charset="0"/>
            </a:rPr>
            <a:t>Part of NLP: Text analysis use NLP methods </a:t>
          </a:r>
          <a:endParaRPr lang="en-US" sz="3000" kern="1200" dirty="0">
            <a:latin typeface="Georgia" panose="02040502050405020303" pitchFamily="18" charset="0"/>
          </a:endParaRPr>
        </a:p>
      </dsp:txBody>
      <dsp:txXfrm>
        <a:off x="63397" y="130365"/>
        <a:ext cx="10388806" cy="1171906"/>
      </dsp:txXfrm>
    </dsp:sp>
    <dsp:sp modelId="{599D8C8B-64A5-9946-BB91-A87007A0C592}">
      <dsp:nvSpPr>
        <dsp:cNvPr id="0" name=""/>
        <dsp:cNvSpPr/>
      </dsp:nvSpPr>
      <dsp:spPr>
        <a:xfrm>
          <a:off x="0" y="1365668"/>
          <a:ext cx="10515600" cy="291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Georgia" panose="02040502050405020303" pitchFamily="18" charset="0"/>
            </a:rPr>
            <a:t>Natural Language Processing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>
              <a:latin typeface="Georgia" panose="02040502050405020303" pitchFamily="18" charset="0"/>
            </a:rPr>
            <a:t>allow computers to understand, process, and generate human language </a:t>
          </a:r>
          <a:r>
            <a:rPr lang="en-US" sz="2300" i="1" kern="1200">
              <a:latin typeface="Georgia" panose="02040502050405020303" pitchFamily="18" charset="0"/>
            </a:rPr>
            <a:t>meaningfully</a:t>
          </a:r>
          <a:r>
            <a:rPr lang="en-US" sz="2300" b="1" i="1" kern="1200">
              <a:latin typeface="Georgia" panose="02040502050405020303" pitchFamily="18" charset="0"/>
            </a:rPr>
            <a:t> </a:t>
          </a:r>
          <a:endParaRPr lang="en-US" sz="2300" kern="1200">
            <a:latin typeface="Georgia" panose="02040502050405020303" pitchFamily="18" charset="0"/>
          </a:endParaRP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>
              <a:latin typeface="Georgia" panose="02040502050405020303" pitchFamily="18" charset="0"/>
            </a:rPr>
            <a:t>two important steps</a:t>
          </a:r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Georgia" panose="02040502050405020303" pitchFamily="18" charset="0"/>
            </a:rPr>
            <a:t>natural language understanding </a:t>
          </a:r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>
              <a:latin typeface="Georgia" panose="02040502050405020303" pitchFamily="18" charset="0"/>
            </a:rPr>
            <a:t>natural  language generation 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 dirty="0">
              <a:latin typeface="Georgia" panose="02040502050405020303" pitchFamily="18" charset="0"/>
            </a:rPr>
            <a:t>intersection of computer science, artificial intelligence, and linguistics</a:t>
          </a:r>
          <a:endParaRPr lang="en-US" sz="2300" kern="1200" dirty="0">
            <a:latin typeface="Georgia" panose="02040502050405020303" pitchFamily="18" charset="0"/>
          </a:endParaRP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Georgia" panose="02040502050405020303" pitchFamily="18" charset="0"/>
            </a:rPr>
            <a:t>could be ML- or rule-based</a:t>
          </a:r>
        </a:p>
      </dsp:txBody>
      <dsp:txXfrm>
        <a:off x="0" y="1365668"/>
        <a:ext cx="10515600" cy="29187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173BC-5271-244A-92DE-1D1F6DD744EE}">
      <dsp:nvSpPr>
        <dsp:cNvPr id="0" name=""/>
        <dsp:cNvSpPr/>
      </dsp:nvSpPr>
      <dsp:spPr>
        <a:xfrm>
          <a:off x="0" y="38072"/>
          <a:ext cx="5334197" cy="6236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sng" kern="1200"/>
            <a:t>Data Collection ​</a:t>
          </a:r>
          <a:endParaRPr lang="en-US" sz="2600" b="1" u="sng" kern="1200"/>
        </a:p>
      </dsp:txBody>
      <dsp:txXfrm>
        <a:off x="30442" y="68514"/>
        <a:ext cx="5273313" cy="562726"/>
      </dsp:txXfrm>
    </dsp:sp>
    <dsp:sp modelId="{5B0329B2-FEFE-F648-8FD2-F39757EAB8B8}">
      <dsp:nvSpPr>
        <dsp:cNvPr id="0" name=""/>
        <dsp:cNvSpPr/>
      </dsp:nvSpPr>
      <dsp:spPr>
        <a:xfrm>
          <a:off x="0" y="736562"/>
          <a:ext cx="5334197" cy="62361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sng" kern="1200"/>
            <a:t>Preprocessing​</a:t>
          </a:r>
          <a:endParaRPr lang="en-US" sz="2600" b="1" u="sng" kern="1200"/>
        </a:p>
      </dsp:txBody>
      <dsp:txXfrm>
        <a:off x="30442" y="767004"/>
        <a:ext cx="5273313" cy="562726"/>
      </dsp:txXfrm>
    </dsp:sp>
    <dsp:sp modelId="{6618C3F9-B139-8244-B56C-BC937D576059}">
      <dsp:nvSpPr>
        <dsp:cNvPr id="0" name=""/>
        <dsp:cNvSpPr/>
      </dsp:nvSpPr>
      <dsp:spPr>
        <a:xfrm>
          <a:off x="0" y="1360172"/>
          <a:ext cx="5334197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36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Text Preprocessing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/>
            <a:t>Text Vectorization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/>
            <a:t>Text Representation​</a:t>
          </a:r>
          <a:endParaRPr lang="en-US" sz="2000" kern="1200"/>
        </a:p>
      </dsp:txBody>
      <dsp:txXfrm>
        <a:off x="0" y="1360172"/>
        <a:ext cx="5334197" cy="1049490"/>
      </dsp:txXfrm>
    </dsp:sp>
    <dsp:sp modelId="{BB1024A5-77A8-3541-9038-2F76FA1140E3}">
      <dsp:nvSpPr>
        <dsp:cNvPr id="0" name=""/>
        <dsp:cNvSpPr/>
      </dsp:nvSpPr>
      <dsp:spPr>
        <a:xfrm>
          <a:off x="0" y="2409662"/>
          <a:ext cx="5334197" cy="62361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sng" kern="1200"/>
            <a:t>Modeling/Analysis ​</a:t>
          </a:r>
          <a:endParaRPr lang="en-US" sz="2600" b="1" u="sng" kern="1200"/>
        </a:p>
      </dsp:txBody>
      <dsp:txXfrm>
        <a:off x="30442" y="2440104"/>
        <a:ext cx="5273313" cy="562726"/>
      </dsp:txXfrm>
    </dsp:sp>
    <dsp:sp modelId="{A1B24764-525E-0344-BE33-6B5A0FAC83C8}">
      <dsp:nvSpPr>
        <dsp:cNvPr id="0" name=""/>
        <dsp:cNvSpPr/>
      </dsp:nvSpPr>
      <dsp:spPr>
        <a:xfrm>
          <a:off x="0" y="3108152"/>
          <a:ext cx="5334197" cy="62361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sng" kern="1200"/>
            <a:t>Evaluation</a:t>
          </a:r>
          <a:r>
            <a:rPr lang="en-US" sz="2600" i="0" kern="1200"/>
            <a:t>​</a:t>
          </a:r>
          <a:endParaRPr lang="en-US" sz="2600" kern="1200"/>
        </a:p>
      </dsp:txBody>
      <dsp:txXfrm>
        <a:off x="30442" y="3138594"/>
        <a:ext cx="5273313" cy="5627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A0B64-F55D-CE49-B6E3-982F0A21A4F2}">
      <dsp:nvSpPr>
        <dsp:cNvPr id="0" name=""/>
        <dsp:cNvSpPr/>
      </dsp:nvSpPr>
      <dsp:spPr>
        <a:xfrm>
          <a:off x="682897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What techniques: e.g. sentiment, topic modeling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O</a:t>
          </a:r>
          <a:r>
            <a:rPr lang="en-US" sz="1300" b="0" i="0" kern="1200" dirty="0">
              <a:latin typeface="Georgia" panose="02040502050405020303" pitchFamily="18" charset="0"/>
            </a:rPr>
            <a:t>bjectives will guide data collection strategy</a:t>
          </a:r>
          <a:endParaRPr lang="en-US" sz="1300" kern="1200" dirty="0">
            <a:latin typeface="Georgia" panose="02040502050405020303" pitchFamily="18" charset="0"/>
          </a:endParaRPr>
        </a:p>
      </dsp:txBody>
      <dsp:txXfrm>
        <a:off x="1360661" y="1346238"/>
        <a:ext cx="1321638" cy="1658861"/>
      </dsp:txXfrm>
    </dsp:sp>
    <dsp:sp modelId="{6FCD4E08-1685-474B-B7AE-049E6C869A87}">
      <dsp:nvSpPr>
        <dsp:cNvPr id="0" name=""/>
        <dsp:cNvSpPr/>
      </dsp:nvSpPr>
      <dsp:spPr>
        <a:xfrm>
          <a:off x="5134" y="1497905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eorgia" panose="02040502050405020303" pitchFamily="18" charset="0"/>
            </a:rPr>
            <a:t>What is the goal of text analysis?</a:t>
          </a:r>
        </a:p>
      </dsp:txBody>
      <dsp:txXfrm>
        <a:off x="203646" y="1696417"/>
        <a:ext cx="958502" cy="958502"/>
      </dsp:txXfrm>
    </dsp:sp>
    <dsp:sp modelId="{73FECFEB-450D-6C4F-9996-CF14399B85DD}">
      <dsp:nvSpPr>
        <dsp:cNvPr id="0" name=""/>
        <dsp:cNvSpPr/>
      </dsp:nvSpPr>
      <dsp:spPr>
        <a:xfrm>
          <a:off x="4241155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Georgia" panose="02040502050405020303" pitchFamily="18" charset="0"/>
            </a:rPr>
            <a:t>websites, social media platforms, online forums, databases, news articles, research papers, books, customer reviews, survey responses</a:t>
          </a:r>
          <a:endParaRPr lang="en-US" sz="1300" kern="1200" dirty="0">
            <a:latin typeface="Georgia" panose="02040502050405020303" pitchFamily="18" charset="0"/>
          </a:endParaRPr>
        </a:p>
      </dsp:txBody>
      <dsp:txXfrm>
        <a:off x="4918918" y="1346238"/>
        <a:ext cx="1321638" cy="1658861"/>
      </dsp:txXfrm>
    </dsp:sp>
    <dsp:sp modelId="{325813BA-4CAD-4641-98F5-B1E8CA2EA689}">
      <dsp:nvSpPr>
        <dsp:cNvPr id="0" name=""/>
        <dsp:cNvSpPr/>
      </dsp:nvSpPr>
      <dsp:spPr>
        <a:xfrm>
          <a:off x="3563391" y="1497905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eorgia" panose="02040502050405020303" pitchFamily="18" charset="0"/>
            </a:rPr>
            <a:t>What are potential data sources?</a:t>
          </a:r>
        </a:p>
      </dsp:txBody>
      <dsp:txXfrm>
        <a:off x="3761903" y="1696417"/>
        <a:ext cx="958502" cy="958502"/>
      </dsp:txXfrm>
    </dsp:sp>
    <dsp:sp modelId="{84162F9E-ABCF-DF4D-9546-A6B71D6D8F77}">
      <dsp:nvSpPr>
        <dsp:cNvPr id="0" name=""/>
        <dsp:cNvSpPr/>
      </dsp:nvSpPr>
      <dsp:spPr>
        <a:xfrm>
          <a:off x="7799412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Georgia" panose="02040502050405020303" pitchFamily="18" charset="0"/>
            </a:rPr>
            <a:t>Web scraping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Georgia" panose="02040502050405020303" pitchFamily="18" charset="0"/>
            </a:rPr>
            <a:t>APIs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Bulk Download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OCR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Manual  </a:t>
          </a:r>
        </a:p>
      </dsp:txBody>
      <dsp:txXfrm>
        <a:off x="8477175" y="1346238"/>
        <a:ext cx="1321638" cy="1658861"/>
      </dsp:txXfrm>
    </dsp:sp>
    <dsp:sp modelId="{115F846B-E8AC-E945-AA95-191496003214}">
      <dsp:nvSpPr>
        <dsp:cNvPr id="0" name=""/>
        <dsp:cNvSpPr/>
      </dsp:nvSpPr>
      <dsp:spPr>
        <a:xfrm>
          <a:off x="7121649" y="1497905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eorgia" panose="02040502050405020303" pitchFamily="18" charset="0"/>
            </a:rPr>
            <a:t>How can I collect them? </a:t>
          </a:r>
        </a:p>
      </dsp:txBody>
      <dsp:txXfrm>
        <a:off x="7320161" y="1696417"/>
        <a:ext cx="958502" cy="958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59C21-64DA-484B-B647-9FF34D3BDB69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62B75-BF67-0545-A2DA-A8D7114F2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45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At the core of data mining lies the use of a larger raw data, both structured and un-structured to discover patters, make prediction, visualizations, classifications etc. It also includes Database Querying and Data Warehousing. Text analysis is used for data mining(social media data).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analysis could be rule-based as well.  NoSQL(not only SQL) data bases emerged a response to the limitations of relational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 </a:t>
            </a:r>
            <a:r>
              <a:rPr lang="en-US" b="0" dirty="0"/>
              <a:t>Information Retrieval is about d</a:t>
            </a:r>
            <a:r>
              <a:rPr lang="en-US" dirty="0"/>
              <a:t>eveloping, managing, and improving systems that users employ to find information, often within digital databases or the internet. This involves digital libraries. 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computational linguistics is a more theoretical field, while NLP is a more applied field that builds on the insights gained from computational linguistics to develop practical tools and applications. </a:t>
            </a:r>
            <a:r>
              <a:rPr lang="en-US" b="0" i="0" dirty="0">
                <a:solidFill>
                  <a:srgbClr val="2828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83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6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4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DCA6-A4F0-2185-D0F4-439B3F0B5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16E6B-B319-0496-93F1-BC0F0FA6E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8AC5-B1D7-3DD6-BB67-552AC310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4CB16-1243-1DEB-82E0-F23FA016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56B7-F02F-AE12-C6BA-46DC339B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B912-D150-70ED-9271-6C0AD094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E8C2B-9FE0-C55B-255C-234C47AD3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4FD63-10AF-D313-37E4-08E75733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A944A-E540-1402-C6DB-74F43451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B8C5D-FB1C-8717-A278-A2C83E94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6812A-B38D-8FEB-04E7-F7F1F6FBC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2AD5F-E17D-40CD-84D4-27201C0FB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2A3BE-64CB-851F-2597-79C45EE2B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79B4F-CFDD-290B-60AD-60C1F10FA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4DDA6-DEE3-CE2C-06B6-628ACCC4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05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7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9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7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31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74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89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87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3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C825-93CE-49CC-03AD-F78FD7AB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9056-D471-8247-BBAC-3B3C9E0F8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DF07-0710-3A75-76C1-F149575A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CE6-F2EA-CCF1-C918-F517096C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60F17-50B0-42FB-D9F7-DCE5410F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54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34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3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16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4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BF39-282C-37F5-816E-D494E949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BA64-5408-1787-34E6-54A0058B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763C-5513-A9C1-C556-744F2922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B78CB-2770-EF47-1904-66181F9A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4872-5DBD-628F-2934-E666550D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8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9133-25AA-AF63-2E12-8119ED6F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A227-4D93-5BCD-4571-BDB88C280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2D74E-5CD0-F468-BBA7-67A8C580B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EA8BD-D95B-487A-2863-68171537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A2774-6EB3-8377-C25A-05FBCB31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0BF1-D616-13A6-9243-0151D506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0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7E9F-1118-D719-B207-29CF3146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15844-49FA-536E-F3CB-2A6A5E5C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72E1E-A249-F11C-AF83-BF3C58875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D6D07-ECDF-73D0-E1CB-6A5317DCA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57CA3-8C53-D4EE-6F1D-F65059E9D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74D15-809E-FCBE-5540-FD37CBBD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CC3B8-BA4F-CF3E-253A-7EB38E14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00A8C-7E45-D47B-167E-33139B35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1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1B57-6C96-1686-E0B8-E2A811BC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9C27F-48E5-3706-7480-030FE7C5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185E7-83F6-08C1-FEC1-251CEDC9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C7622-29CB-B788-6DFC-F32EE187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6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A2CC27-F374-8E9A-8562-28EFBE4B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B51C2-C270-BB35-A047-0B202A74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0E178-3EDD-1717-5C86-36C807AA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2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8C73-947B-0C77-5EC4-BF63D6A9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ADDB7-EBEA-4D9E-3500-6288D3DD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E47E4-F890-22D3-0136-67778095D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0A754-AFF1-967D-905B-79184389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D10F3-C463-3C09-999F-AA596C09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B6938-0B20-1AC0-FEC7-BA7FE89A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4498-9788-9CDD-7750-B4474896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4A5A7-23B2-B43D-C03E-58096F780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0521E-A53B-1F5D-061E-FB18C5087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9F8F7-0D0A-4E4D-8054-DD319AF1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9071D-A004-C6B1-F7EC-F4131FED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ADC7-1B6D-9C09-54D0-B8A0ABC0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5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5D1C3-A3D3-7880-F1E0-C854FB3D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42042-3646-AFC1-D130-B1809B5D8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8A2A-D0F4-D146-2178-CCF827B15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BF2E-6EBB-8646-BEF1-5C8ECCA94615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C10C7-7203-B3D4-6914-31665DBBC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2620B-2EC7-47F7-D617-9A446592F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7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67.jpe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63210-BD90-239C-EB5A-5BD9B655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Couple of Points Before We Start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82AF1D-9949-0C82-BB6B-4FDA5B9F4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34852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774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86C1B-E3FA-B35E-9A44-C393D18A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latin typeface="Avenir Next LT Pro" panose="020B0504020202020204" pitchFamily="34" charset="77"/>
              </a:rPr>
              <a:t>Steps in </a:t>
            </a:r>
            <a:r>
              <a:rPr lang="en-US" sz="4000" b="1">
                <a:latin typeface="Avenir Next LT Pro" panose="020B0504020202020204" pitchFamily="34" charset="77"/>
              </a:rPr>
              <a:t>Text Analysis</a:t>
            </a:r>
            <a:endParaRPr lang="en-US" sz="4000" dirty="0"/>
          </a:p>
        </p:txBody>
      </p:sp>
      <p:pic>
        <p:nvPicPr>
          <p:cNvPr id="5" name="Picture 4" descr="A dog lying on a blanket&#10;&#10;Description automatically generated">
            <a:extLst>
              <a:ext uri="{FF2B5EF4-FFF2-40B4-BE49-F238E27FC236}">
                <a16:creationId xmlns:a16="http://schemas.microsoft.com/office/drawing/2014/main" id="{DF56E182-7355-3D7B-753B-664619DA2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4" b="2"/>
          <a:stretch/>
        </p:blipFill>
        <p:spPr>
          <a:xfrm rot="5400000">
            <a:off x="6090456" y="756455"/>
            <a:ext cx="6868886" cy="5334204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103" name="Content Placeholder 2">
            <a:extLst>
              <a:ext uri="{FF2B5EF4-FFF2-40B4-BE49-F238E27FC236}">
                <a16:creationId xmlns:a16="http://schemas.microsoft.com/office/drawing/2014/main" id="{222D0D49-DFBF-E2C5-950A-0533C8C38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137575"/>
              </p:ext>
            </p:extLst>
          </p:nvPr>
        </p:nvGraphicFramePr>
        <p:xfrm>
          <a:off x="761800" y="2470244"/>
          <a:ext cx="5334197" cy="376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795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6A86-2259-BD61-4378-38B00981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 i="0"/>
              <a:t>Data Collection ​</a:t>
            </a:r>
            <a:endParaRPr lang="en-US" sz="520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089BD6B-9A14-E3F7-5A9B-C6D4895A91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179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66C77-2160-C0A4-E7C4-A9DFE857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3369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Georgia" panose="02040502050405020303" pitchFamily="18" charset="0"/>
              </a:rPr>
              <a:t>Data Preprocessing</a:t>
            </a:r>
            <a:endParaRPr lang="en-US" dirty="0">
              <a:latin typeface="Georgia" panose="02040502050405020303" pitchFamily="18" charset="0"/>
            </a:endParaRPr>
          </a:p>
        </p:txBody>
      </p:sp>
      <p:graphicFrame>
        <p:nvGraphicFramePr>
          <p:cNvPr id="75" name="Content Placeholder 2">
            <a:extLst>
              <a:ext uri="{FF2B5EF4-FFF2-40B4-BE49-F238E27FC236}">
                <a16:creationId xmlns:a16="http://schemas.microsoft.com/office/drawing/2014/main" id="{1A0F0AA3-C135-0DD7-6232-1F0F44CC62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7907" y="1488141"/>
          <a:ext cx="11367246" cy="4858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835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9796C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5D605-0F89-0646-C2FB-2CBDAE0E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u="sng" dirty="0">
                <a:highlight>
                  <a:srgbClr val="FF0000"/>
                </a:highlight>
                <a:latin typeface="Georgia" panose="02040502050405020303" pitchFamily="18" charset="0"/>
              </a:rPr>
              <a:t>Punctuation Removal </a:t>
            </a:r>
            <a:endParaRPr lang="en-US" dirty="0"/>
          </a:p>
        </p:txBody>
      </p:sp>
      <p:pic>
        <p:nvPicPr>
          <p:cNvPr id="23" name="Graphic 22" descr="Credit card">
            <a:extLst>
              <a:ext uri="{FF2B5EF4-FFF2-40B4-BE49-F238E27FC236}">
                <a16:creationId xmlns:a16="http://schemas.microsoft.com/office/drawing/2014/main" id="{37A4BC39-8216-B5CC-2B5A-E0C860091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717" y="2782956"/>
            <a:ext cx="3449030" cy="344903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3A9E84A-410B-A9F1-56CB-A09273AD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Default: remove all special punctuations and special characters </a:t>
            </a:r>
          </a:p>
          <a:p>
            <a:pPr lvl="1"/>
            <a:r>
              <a:rPr lang="en-US" sz="1600" b="0" i="0" dirty="0">
                <a:effectLst/>
                <a:latin typeface="Georgia" panose="02040502050405020303" pitchFamily="18" charset="0"/>
              </a:rPr>
              <a:t>.: ” ;,$, %, &amp;, </a:t>
            </a:r>
            <a:r>
              <a:rPr lang="en-US" sz="1600" b="0" i="0" dirty="0" err="1">
                <a:effectLst/>
                <a:latin typeface="Georgia" panose="02040502050405020303" pitchFamily="18" charset="0"/>
              </a:rPr>
              <a:t>etc</a:t>
            </a:r>
            <a:endParaRPr lang="en-US" sz="2400" dirty="0">
              <a:latin typeface="Georgia" panose="02040502050405020303" pitchFamily="18" charset="0"/>
            </a:endParaRPr>
          </a:p>
          <a:p>
            <a:pPr lvl="1"/>
            <a:r>
              <a:rPr lang="en-US" dirty="0">
                <a:latin typeface="Georgia" panose="02040502050405020303" pitchFamily="18" charset="0"/>
              </a:rPr>
              <a:t>Uninformative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Need to be careful about research goals</a:t>
            </a:r>
          </a:p>
          <a:p>
            <a:pPr lvl="1"/>
            <a:r>
              <a:rPr lang="en-US" b="0" i="0" dirty="0">
                <a:effectLst/>
                <a:latin typeface="Georgia" panose="02040502050405020303" pitchFamily="18" charset="0"/>
              </a:rPr>
              <a:t>For instance, Twitter hashtags </a:t>
            </a:r>
          </a:p>
          <a:p>
            <a:endParaRPr lang="en-US" sz="2400" b="0" i="0" dirty="0">
              <a:effectLst/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36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9796C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E299-524B-05BE-89E2-97D16BC1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dirty="0">
                <a:highlight>
                  <a:srgbClr val="FF0000"/>
                </a:highlight>
                <a:latin typeface="Georgia" panose="02040502050405020303" pitchFamily="18" charset="0"/>
              </a:rPr>
              <a:t>Number Removal</a:t>
            </a:r>
            <a:endParaRPr lang="en-US" dirty="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51969D04-4F72-949D-6198-9A6C7CD2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717" y="2782956"/>
            <a:ext cx="3449030" cy="34490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A86F4-AABD-111B-9CCD-137265C81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400" dirty="0"/>
              <a:t>Mostly uninformative</a:t>
            </a:r>
          </a:p>
          <a:p>
            <a:r>
              <a:rPr lang="en-US" sz="2400" dirty="0"/>
              <a:t>But need be careful about corpus content </a:t>
            </a:r>
          </a:p>
          <a:p>
            <a:pPr lvl="1"/>
            <a:r>
              <a:rPr lang="en-US" dirty="0"/>
              <a:t>Section numbers in a corpus of Congressional bills (e.g. “Section 234”)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5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EF2BC-AF26-5E07-5A98-9725D9B8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0000"/>
                </a:highlight>
                <a:latin typeface="Georgia" panose="02040502050405020303" pitchFamily="18" charset="0"/>
              </a:rPr>
              <a:t>Lowercasing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F070272-73A2-B069-DEA8-77E6E36501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9100" y="1447800"/>
          <a:ext cx="11366500" cy="504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64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FD16D7-4EB3-40C2-A811-4F8DE52B3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42310"/>
            <a:ext cx="12192000" cy="2515690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rgbClr val="97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C7651-9323-32EE-2890-FB366710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956" y="5467480"/>
            <a:ext cx="10515600" cy="888869"/>
          </a:xfrm>
        </p:spPr>
        <p:txBody>
          <a:bodyPr>
            <a:normAutofit/>
          </a:bodyPr>
          <a:lstStyle/>
          <a:p>
            <a:pPr algn="ctr"/>
            <a:r>
              <a:rPr lang="en-US" b="1" i="0">
                <a:solidFill>
                  <a:srgbClr val="FFFFFF"/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Stemming/Lemmatization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E15F334-E3CD-B603-0277-8EC2B6C07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613333"/>
              </p:ext>
            </p:extLst>
          </p:nvPr>
        </p:nvGraphicFramePr>
        <p:xfrm>
          <a:off x="643467" y="645845"/>
          <a:ext cx="10905066" cy="3932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5333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8F20F8-60BF-42FE-A252-DFD5A744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rgbClr val="9796C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4DE25-A16C-300F-3921-3F331489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>
                <a:highlight>
                  <a:srgbClr val="FF0000"/>
                </a:highlight>
                <a:latin typeface="Georgia" panose="02040502050405020303" pitchFamily="18" charset="0"/>
              </a:rPr>
              <a:t>Stopword Removal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E6552F-9A98-9CFB-EC1D-D7FB8A330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946814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558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8F20F8-60BF-42FE-A252-DFD5A744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rgbClr val="9796C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13DAD-FB29-D8EB-EF28-18EFF5D34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highlight>
                  <a:srgbClr val="FF0000"/>
                </a:highlight>
                <a:latin typeface="Georgia" panose="02040502050405020303" pitchFamily="18" charset="0"/>
              </a:rPr>
              <a:t>Infrequent Word Removal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11C4B9-212D-4F5B-CC10-B25C5AC7FD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5B178C26-32B9-1234-EF23-8BE77CB1D9D8}"/>
              </a:ext>
            </a:extLst>
          </p:cNvPr>
          <p:cNvSpPr/>
          <p:nvPr/>
        </p:nvSpPr>
        <p:spPr>
          <a:xfrm>
            <a:off x="5812220" y="2427890"/>
            <a:ext cx="58857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73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4D5FB-E2A3-4B84-2C2B-BF52E879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4146892" cy="1800526"/>
          </a:xfrm>
        </p:spPr>
        <p:txBody>
          <a:bodyPr>
            <a:normAutofit/>
          </a:bodyPr>
          <a:lstStyle/>
          <a:p>
            <a:r>
              <a:rPr lang="en-US" b="1" dirty="0">
                <a:highlight>
                  <a:srgbClr val="FF0000"/>
                </a:highlight>
                <a:latin typeface="Georgia" panose="02040502050405020303" pitchFamily="18" charset="0"/>
              </a:rPr>
              <a:t>N-grams Inclusion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D7871-432D-3B8F-DF46-564CF7D7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Noto Sans" panose="020B0502040504020204" pitchFamily="34" charset="0"/>
              </a:rPr>
              <a:t>Advantage: better insights from text </a:t>
            </a:r>
            <a:endParaRPr lang="en-US" sz="2000" dirty="0">
              <a:latin typeface="Noto Sans" panose="020B0502040504020204" pitchFamily="34" charset="0"/>
            </a:endParaRPr>
          </a:p>
          <a:p>
            <a:pPr lvl="1"/>
            <a:r>
              <a:rPr lang="en-US" sz="1600" b="0" i="0" dirty="0">
                <a:effectLst/>
                <a:latin typeface="Noto Sans" panose="020B0502040504020204" pitchFamily="34" charset="0"/>
              </a:rPr>
              <a:t>“National defense”, “National debt”, “United States”</a:t>
            </a:r>
          </a:p>
          <a:p>
            <a:r>
              <a:rPr lang="en-US" sz="2000" dirty="0">
                <a:latin typeface="Noto Sans" panose="020B0502040504020204" pitchFamily="34" charset="0"/>
              </a:rPr>
              <a:t>Disadvantages: dimensionality </a:t>
            </a:r>
            <a:endParaRPr lang="en-US" sz="2000" b="0" i="0" dirty="0">
              <a:effectLst/>
              <a:latin typeface="Noto Sans" panose="020B0502040504020204" pitchFamily="34" charset="0"/>
            </a:endParaRPr>
          </a:p>
          <a:p>
            <a:endParaRPr lang="en-US" sz="2000" b="0" i="0" dirty="0">
              <a:effectLst/>
              <a:latin typeface="Noto Sans" panose="020B0502040504020204" pitchFamily="34" charset="0"/>
            </a:endParaRPr>
          </a:p>
          <a:p>
            <a:endParaRPr lang="en-US" sz="2000" dirty="0">
              <a:latin typeface="Noto Sans" panose="020B0502040504020204" pitchFamily="34" charset="0"/>
            </a:endParaRPr>
          </a:p>
          <a:p>
            <a:endParaRPr lang="en-US" sz="2000" dirty="0">
              <a:latin typeface="Noto Sans" panose="020B0502040504020204" pitchFamily="34" charset="0"/>
            </a:endParaRPr>
          </a:p>
          <a:p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05BCA7-14C4-AF13-DF3B-7DB17BCC9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10" y="1245922"/>
            <a:ext cx="6492425" cy="43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4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ater droplet on a petal">
            <a:extLst>
              <a:ext uri="{FF2B5EF4-FFF2-40B4-BE49-F238E27FC236}">
                <a16:creationId xmlns:a16="http://schemas.microsoft.com/office/drawing/2014/main" id="{68D2410F-11E2-5B50-6857-A66B8F5B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2" y="390101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F1DA3-9091-400B-6952-EF85DA70B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Basics of Text Analysis and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E83A9-B509-41CC-D7B4-623691152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6000" b="0" i="0" u="none" strike="noStrike" dirty="0">
                <a:solidFill>
                  <a:srgbClr val="7030A0"/>
                </a:solidFill>
                <a:effectLst/>
                <a:latin typeface="Avenir Next LT Pro" panose="020B0504020202020204" pitchFamily="34" charset="77"/>
              </a:rPr>
              <a:t>Day 1</a:t>
            </a:r>
          </a:p>
        </p:txBody>
      </p:sp>
      <p:sp>
        <p:nvSpPr>
          <p:cNvPr id="104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6BDDD-CF11-CEFE-7088-B967C62F4DB6}"/>
              </a:ext>
            </a:extLst>
          </p:cNvPr>
          <p:cNvSpPr txBox="1"/>
          <p:nvPr/>
        </p:nvSpPr>
        <p:spPr>
          <a:xfrm>
            <a:off x="8452023" y="5486400"/>
            <a:ext cx="3336324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Namig Abbasov, PhD</a:t>
            </a:r>
          </a:p>
          <a:p>
            <a:pPr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Digital Humanities Analyst </a:t>
            </a:r>
            <a:endParaRPr lang="en-US" i="1" dirty="0">
              <a:solidFill>
                <a:schemeClr val="bg1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842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16A4-E7FE-EC2D-8570-08AAE2B5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Seven Total Binary Preprocessing Decisions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42787-3DB3-1EE9-B0DB-F7B42A780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Punctuation removal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Number removal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Lowercasing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Stemming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err="1">
                <a:effectLst/>
                <a:latin typeface="Helvetica" pitchFamily="2" charset="0"/>
              </a:rPr>
              <a:t>Stopword</a:t>
            </a:r>
            <a:r>
              <a:rPr lang="en-US" dirty="0">
                <a:effectLst/>
                <a:latin typeface="Helvetica" pitchFamily="2" charset="0"/>
              </a:rPr>
              <a:t> removal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Infrequent term removal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N-gram inclusion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848FE-F23B-84A9-531D-F620670232D0}"/>
              </a:ext>
            </a:extLst>
          </p:cNvPr>
          <p:cNvSpPr txBox="1"/>
          <p:nvPr/>
        </p:nvSpPr>
        <p:spPr>
          <a:xfrm>
            <a:off x="6974917" y="3445609"/>
            <a:ext cx="245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0000"/>
                </a:highlight>
                <a:uLnTx/>
                <a:uFillTx/>
                <a:latin typeface="Century Gothic"/>
                <a:ea typeface="+mn-ea"/>
                <a:cs typeface="+mn-cs"/>
              </a:rPr>
              <a:t>That is 128 possible DFM specifications!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0000"/>
              </a:highlight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B8CBB5B9-692C-1C5D-40D4-C911332A63E3}"/>
              </a:ext>
            </a:extLst>
          </p:cNvPr>
          <p:cNvSpPr/>
          <p:nvPr/>
        </p:nvSpPr>
        <p:spPr>
          <a:xfrm rot="16200000">
            <a:off x="4966484" y="3073158"/>
            <a:ext cx="1653859" cy="13370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47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BE05C-6A85-8984-6F76-DA652D58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i="0" kern="1200" dirty="0">
                <a:effectLst/>
                <a:latin typeface="Georgia" panose="02040502050405020303" pitchFamily="18" charset="0"/>
              </a:rPr>
              <a:t>Text </a:t>
            </a:r>
            <a:r>
              <a:rPr lang="en-US" sz="3600" b="1" i="0" dirty="0">
                <a:latin typeface="Georgia" panose="02040502050405020303" pitchFamily="18" charset="0"/>
              </a:rPr>
              <a:t>Vectorization</a:t>
            </a:r>
            <a:r>
              <a:rPr lang="en-US" sz="3600" b="1" i="0" kern="1200" dirty="0">
                <a:effectLst/>
                <a:latin typeface="Georgia" panose="02040502050405020303" pitchFamily="18" charset="0"/>
              </a:rPr>
              <a:t>: Putting Text </a:t>
            </a:r>
            <a:r>
              <a:rPr lang="en-US" sz="3600" b="1" kern="1200" dirty="0">
                <a:latin typeface="Georgia" panose="02040502050405020303" pitchFamily="18" charset="0"/>
              </a:rPr>
              <a:t>into Structure Data</a:t>
            </a:r>
            <a:endParaRPr lang="en-US" sz="3600" kern="1200" dirty="0">
              <a:latin typeface="Georgia" panose="02040502050405020303" pitchFamily="18" charset="0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9ACF59C-3DAD-562F-F6AA-82C263A4C0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566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4421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3B6B8-68BA-F439-4073-5E84737F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Bag of  Words Model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DF04A6D-B8A1-10C4-8202-E06E20FD66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8" y="1819656"/>
          <a:ext cx="10741152" cy="467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4677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C2A-C937-ED80-A8BE-092C750A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0" i="0" dirty="0">
                <a:effectLst/>
                <a:latin typeface="Georgia" panose="02040502050405020303" pitchFamily="18" charset="0"/>
              </a:rPr>
              <a:t>Create Document Feature Matrix(DFM)</a:t>
            </a:r>
            <a:endParaRPr lang="en-US" sz="4000" dirty="0">
              <a:latin typeface="Georgia" panose="02040502050405020303" pitchFamily="18" charset="0"/>
            </a:endParaRPr>
          </a:p>
        </p:txBody>
      </p:sp>
      <p:pic>
        <p:nvPicPr>
          <p:cNvPr id="4" name="Content Placeholder 3" descr="A black background with pink and green text&#10;&#10;Description automatically generated">
            <a:extLst>
              <a:ext uri="{FF2B5EF4-FFF2-40B4-BE49-F238E27FC236}">
                <a16:creationId xmlns:a16="http://schemas.microsoft.com/office/drawing/2014/main" id="{F2C911E8-8ADD-5ADE-E8AC-79E512B9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1" y="2485025"/>
            <a:ext cx="3966136" cy="1413386"/>
          </a:xfrm>
          <a:prstGeom prst="rect">
            <a:avLst/>
          </a:prstGeom>
        </p:spPr>
      </p:pic>
      <p:pic>
        <p:nvPicPr>
          <p:cNvPr id="6" name="Picture 5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774DACAD-5037-542F-5332-5323E7423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086" y="2377075"/>
            <a:ext cx="5430618" cy="155955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A11F52E-694B-DA08-A1E3-5488B674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58266"/>
            <a:ext cx="3966137" cy="180279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D111935-05C7-D854-4613-4D5B0D1DC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2" y="4758266"/>
            <a:ext cx="5515073" cy="1784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70DE2-D86E-3EC2-DB3F-42F1AD190F23}"/>
              </a:ext>
            </a:extLst>
          </p:cNvPr>
          <p:cNvSpPr txBox="1"/>
          <p:nvPr/>
        </p:nvSpPr>
        <p:spPr>
          <a:xfrm>
            <a:off x="5917086" y="2034213"/>
            <a:ext cx="5430618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9841">
              <a:spcAft>
                <a:spcPts val="558"/>
              </a:spcAft>
            </a:pPr>
            <a:r>
              <a:rPr lang="en-US" sz="1674" b="1" kern="1200" dirty="0">
                <a:solidFill>
                  <a:srgbClr val="0D0D0D"/>
                </a:solidFill>
                <a:latin typeface="Georgia" panose="02040502050405020303" pitchFamily="18" charset="0"/>
                <a:ea typeface="+mn-ea"/>
                <a:cs typeface="+mn-cs"/>
              </a:rPr>
              <a:t>Proportional Term Frequency (Normalized TF)</a:t>
            </a:r>
          </a:p>
          <a:p>
            <a:pPr defTabSz="795528">
              <a:spcAft>
                <a:spcPts val="600"/>
              </a:spcAft>
            </a:pPr>
            <a:endParaRPr lang="en-US" b="1" i="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389DD-70BB-8E70-2BCF-4C0832782505}"/>
              </a:ext>
            </a:extLst>
          </p:cNvPr>
          <p:cNvSpPr txBox="1"/>
          <p:nvPr/>
        </p:nvSpPr>
        <p:spPr>
          <a:xfrm>
            <a:off x="737415" y="4480357"/>
            <a:ext cx="3776986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9841">
              <a:spcAft>
                <a:spcPts val="558"/>
              </a:spcAft>
            </a:pPr>
            <a:r>
              <a:rPr lang="en-US" sz="1456" b="1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rPr>
              <a:t>Inverse Document Frequency (IDF)</a:t>
            </a:r>
            <a:endParaRPr lang="en-US" b="1" i="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DBE64-A348-EA8B-331E-1B2D8CE9BA71}"/>
              </a:ext>
            </a:extLst>
          </p:cNvPr>
          <p:cNvSpPr txBox="1"/>
          <p:nvPr/>
        </p:nvSpPr>
        <p:spPr>
          <a:xfrm>
            <a:off x="5917086" y="4336819"/>
            <a:ext cx="5537499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9841">
              <a:spcAft>
                <a:spcPts val="558"/>
              </a:spcAft>
            </a:pPr>
            <a:r>
              <a:rPr lang="en-US" sz="1456" b="1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rPr>
              <a:t>Term Frequency-Inverse Document Frequency(TF-IDF)</a:t>
            </a:r>
            <a:endParaRPr lang="en-US" b="1" i="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6C600-C47D-0773-FF62-3A7D28997730}"/>
              </a:ext>
            </a:extLst>
          </p:cNvPr>
          <p:cNvSpPr txBox="1"/>
          <p:nvPr/>
        </p:nvSpPr>
        <p:spPr>
          <a:xfrm>
            <a:off x="737415" y="2016577"/>
            <a:ext cx="4069970" cy="545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9841">
              <a:spcAft>
                <a:spcPts val="558"/>
              </a:spcAft>
            </a:pPr>
            <a:r>
              <a:rPr lang="en-US" sz="1456" b="1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rPr>
              <a:t>Bag of Word Representation in DFM: Count-Based</a:t>
            </a:r>
            <a:r>
              <a:rPr lang="en-US" sz="1488" b="1" kern="1200" dirty="0">
                <a:solidFill>
                  <a:srgbClr val="0D0D0D"/>
                </a:solidFill>
                <a:latin typeface="Georgia" panose="02040502050405020303" pitchFamily="18" charset="0"/>
                <a:ea typeface="+mn-ea"/>
                <a:cs typeface="+mn-cs"/>
              </a:rPr>
              <a:t> Term Frequency</a:t>
            </a:r>
            <a:r>
              <a:rPr lang="en-US" sz="1456" b="1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rPr>
              <a:t> </a:t>
            </a:r>
            <a:endParaRPr lang="en-US" b="1" i="0" dirty="0"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51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EE48C5-9AB7-A2C1-7B8D-1FC2D2D9A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53212"/>
            <a:ext cx="11277600" cy="57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84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BF315-8A6D-5A1F-4B06-00B805FE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 fontScale="90000"/>
          </a:bodyPr>
          <a:lstStyle/>
          <a:p>
            <a:r>
              <a:rPr lang="en-US" sz="3400" dirty="0">
                <a:latin typeface="Georgia" panose="02040502050405020303" pitchFamily="18" charset="0"/>
              </a:rPr>
              <a:t>Document Term Matrix/Document Feature Matrix(DFM)</a:t>
            </a:r>
            <a:endParaRPr lang="en-US" sz="3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6F0F5EE0-4F1B-41E1-2E04-E2E1DD773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901" y="1766112"/>
            <a:ext cx="10451592" cy="31719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55D93-244A-F1FE-8919-95738BA578D4}"/>
              </a:ext>
            </a:extLst>
          </p:cNvPr>
          <p:cNvSpPr txBox="1"/>
          <p:nvPr/>
        </p:nvSpPr>
        <p:spPr>
          <a:xfrm>
            <a:off x="1080901" y="4938051"/>
            <a:ext cx="539092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80160">
              <a:spcAft>
                <a:spcPts val="600"/>
              </a:spcAft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Doc 1: "I love to play football."</a:t>
            </a:r>
          </a:p>
          <a:p>
            <a:pPr defTabSz="1280160">
              <a:spcAft>
                <a:spcPts val="600"/>
              </a:spcAft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Doc 2: "Football is a popular sport."</a:t>
            </a:r>
          </a:p>
          <a:p>
            <a:pPr defTabSz="1280160">
              <a:spcAft>
                <a:spcPts val="600"/>
              </a:spcAft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Doc 3: "I love to watch sports."</a:t>
            </a:r>
            <a:endParaRPr lang="en-US" sz="2400" b="0" i="0" dirty="0">
              <a:solidFill>
                <a:srgbClr val="37415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80F49-E522-B55C-7CA2-1FB5B84ED11C}"/>
              </a:ext>
            </a:extLst>
          </p:cNvPr>
          <p:cNvSpPr txBox="1"/>
          <p:nvPr/>
        </p:nvSpPr>
        <p:spPr>
          <a:xfrm>
            <a:off x="7033846" y="4938050"/>
            <a:ext cx="474861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801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Rows represent documents.</a:t>
            </a:r>
          </a:p>
          <a:p>
            <a:pPr defTabSz="12801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Columns represent unique terms</a:t>
            </a:r>
          </a:p>
          <a:p>
            <a:pPr defTabSz="12801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Cells represent term frequencies.</a:t>
            </a:r>
            <a:endParaRPr lang="en-US" sz="2400" b="0" i="0" dirty="0">
              <a:solidFill>
                <a:srgbClr val="374151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24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1223D-11B0-0684-BC91-B227E358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5" y="-201596"/>
            <a:ext cx="5990897" cy="992316"/>
          </a:xfrm>
        </p:spPr>
        <p:txBody>
          <a:bodyPr anchor="b">
            <a:normAutofit fontScale="90000"/>
          </a:bodyPr>
          <a:lstStyle/>
          <a:p>
            <a:r>
              <a:rPr lang="en-US" sz="3800" b="1" i="0">
                <a:effectLst/>
                <a:latin typeface="Söhne"/>
              </a:rPr>
              <a:t>Exploratory Data Analysis (EDA)</a:t>
            </a:r>
            <a:endParaRPr lang="en-US" sz="3800"/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F828-5B5D-F526-3B84-C841424A7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598210" cy="3410712"/>
          </a:xfrm>
        </p:spPr>
        <p:txBody>
          <a:bodyPr anchor="t">
            <a:normAutofit/>
          </a:bodyPr>
          <a:lstStyle/>
          <a:p>
            <a:r>
              <a:rPr lang="en-US" sz="2400" b="0" i="0" dirty="0">
                <a:effectLst/>
                <a:latin typeface="Georgia" panose="02040502050405020303" pitchFamily="18" charset="0"/>
              </a:rPr>
              <a:t>Identify patterns, trends, or anomalies</a:t>
            </a:r>
          </a:p>
          <a:p>
            <a:pPr lvl="1"/>
            <a:r>
              <a:rPr lang="en-US" b="0" i="0" dirty="0">
                <a:effectLst/>
                <a:latin typeface="Georgia" panose="02040502050405020303" pitchFamily="18" charset="0"/>
              </a:rPr>
              <a:t>word clouds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b="0" i="0" dirty="0">
                <a:effectLst/>
                <a:latin typeface="Georgia" panose="02040502050405020303" pitchFamily="18" charset="0"/>
              </a:rPr>
              <a:t>bar charts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b="0" i="0" dirty="0">
                <a:effectLst/>
                <a:latin typeface="Georgia" panose="02040502050405020303" pitchFamily="18" charset="0"/>
              </a:rPr>
              <a:t>frequency distributions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Key Word in Context</a:t>
            </a:r>
            <a:endParaRPr lang="en-US" b="0" i="0" dirty="0">
              <a:effectLst/>
              <a:latin typeface="Georgia" panose="02040502050405020303" pitchFamily="18" charset="0"/>
            </a:endParaRPr>
          </a:p>
          <a:p>
            <a:endParaRPr lang="en-US" sz="2200" dirty="0"/>
          </a:p>
        </p:txBody>
      </p:sp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420832D1-D593-993F-8EF7-9B1163CFD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5" r="5203" b="-1"/>
          <a:stretch/>
        </p:blipFill>
        <p:spPr>
          <a:xfrm>
            <a:off x="5229145" y="790720"/>
            <a:ext cx="5754022" cy="54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4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771A8-21E9-619A-9890-C3111AD5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US" sz="5200" b="1" i="0" dirty="0"/>
              <a:t>Modeling/Analysis ​</a:t>
            </a:r>
            <a:endParaRPr lang="en-US" sz="5200" dirty="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2A956697-AA01-2054-A23E-E46DCF1FC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5244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4051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A1D7C-A999-633A-2731-1E0D4A8B9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756" b="3975"/>
          <a:stretch/>
        </p:blipFill>
        <p:spPr>
          <a:xfrm>
            <a:off x="20" y="365125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51536-BF67-02EF-7371-217E7CA6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/>
              <a:t>Modeling/Analysis Techniques  ​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9F0C71-7E70-22F0-537A-C8CB077EA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7534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7389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D4324-A5E1-5FA8-CB5B-82723F9A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i="0">
                <a:solidFill>
                  <a:schemeClr val="bg1"/>
                </a:solidFill>
              </a:rPr>
              <a:t>Sentiment Analysis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0E6F1-3247-CF90-A8AC-EAE12B13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Determine </a:t>
            </a:r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emotional tone of </a:t>
            </a:r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endParaRPr lang="en-US" sz="200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lvl="1"/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Positive</a:t>
            </a:r>
          </a:p>
          <a:p>
            <a:pPr lvl="1"/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Negative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N</a:t>
            </a:r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eutral. </a:t>
            </a:r>
          </a:p>
          <a:p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Applications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Product reviews, brand monitoring, campaign performance, social media monitoring etc. </a:t>
            </a:r>
            <a:endParaRPr lang="en-US" sz="2000" u="sng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 b="0" i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D2A407BD-EC02-2565-4E00-1FE5F57DF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1" t="24625" r="10530" b="27808"/>
          <a:stretch/>
        </p:blipFill>
        <p:spPr bwMode="auto">
          <a:xfrm>
            <a:off x="6525453" y="2155804"/>
            <a:ext cx="5666547" cy="254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7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EB492-1C61-0F7B-B15D-A0C10151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What is Text Analysis?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4576568-EE7C-346F-76EC-A5A171FFA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67757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294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7F1DA-7069-F4A0-1517-74302F3F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Techniques in Sentiment Analysis 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6863C8-4728-36C6-8947-FC73BC5D2E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41766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2665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2EA2C-A5C4-6C4F-0648-3E8E8B49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Sentiment Analysis in SS and DH Research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C3B5733-E06D-E991-F8C3-D01245CB5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458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97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0B96C-BAE0-5A87-5359-E12A0D73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000" b="1" i="0">
                <a:latin typeface="Georgia" panose="02040502050405020303" pitchFamily="18" charset="0"/>
              </a:rPr>
              <a:t>Named Entity Recognition (NER)</a:t>
            </a:r>
            <a:endParaRPr lang="en-US" sz="5000">
              <a:latin typeface="Georgia" panose="02040502050405020303" pitchFamily="18" charset="0"/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D706B42-1E2D-55CC-01CF-3C6531449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06" y="2071316"/>
            <a:ext cx="7439351" cy="4493280"/>
          </a:xfrm>
        </p:spPr>
        <p:txBody>
          <a:bodyPr anchor="t">
            <a:noAutofit/>
          </a:bodyPr>
          <a:lstStyle/>
          <a:p>
            <a:r>
              <a:rPr lang="en-US" sz="1800" dirty="0">
                <a:latin typeface="Söhne"/>
              </a:rPr>
              <a:t>I</a:t>
            </a:r>
            <a:r>
              <a:rPr lang="en-US" sz="1800" b="0" i="0" dirty="0">
                <a:effectLst/>
                <a:latin typeface="Söhne"/>
              </a:rPr>
              <a:t>nformation extraction technique</a:t>
            </a:r>
          </a:p>
          <a:p>
            <a:r>
              <a:rPr lang="en-US" sz="1800" dirty="0">
                <a:latin typeface="Söhne"/>
              </a:rPr>
              <a:t>C</a:t>
            </a:r>
            <a:r>
              <a:rPr lang="en-US" sz="1800" b="0" i="0" dirty="0">
                <a:effectLst/>
                <a:latin typeface="Söhne"/>
              </a:rPr>
              <a:t>lassifies named entities into predefined categories</a:t>
            </a:r>
          </a:p>
          <a:p>
            <a:pPr lvl="1"/>
            <a:r>
              <a:rPr lang="en-US" sz="1800" b="0" i="0" dirty="0">
                <a:effectLst/>
                <a:latin typeface="Söhne"/>
              </a:rPr>
              <a:t>person names</a:t>
            </a:r>
          </a:p>
          <a:p>
            <a:pPr lvl="1"/>
            <a:r>
              <a:rPr lang="en-US" sz="1800" b="0" i="0" dirty="0">
                <a:effectLst/>
                <a:latin typeface="Söhne"/>
              </a:rPr>
              <a:t>organizations</a:t>
            </a:r>
            <a:endParaRPr lang="en-US" sz="1800" dirty="0">
              <a:latin typeface="Söhne"/>
            </a:endParaRPr>
          </a:p>
          <a:p>
            <a:pPr lvl="1"/>
            <a:r>
              <a:rPr lang="en-US" sz="1800" dirty="0">
                <a:latin typeface="Söhne"/>
              </a:rPr>
              <a:t>L</a:t>
            </a:r>
            <a:r>
              <a:rPr lang="en-US" sz="1800" b="0" i="0" dirty="0">
                <a:effectLst/>
                <a:latin typeface="Söhne"/>
              </a:rPr>
              <a:t>ocations</a:t>
            </a:r>
          </a:p>
          <a:p>
            <a:pPr lvl="1"/>
            <a:r>
              <a:rPr lang="en-US" sz="1800" b="0" i="0" dirty="0">
                <a:effectLst/>
                <a:latin typeface="Söhne"/>
              </a:rPr>
              <a:t>percentages</a:t>
            </a:r>
          </a:p>
          <a:p>
            <a:r>
              <a:rPr lang="en-US" sz="1800" i="0" dirty="0">
                <a:effectLst/>
                <a:latin typeface="sohne"/>
              </a:rPr>
              <a:t>How NER works?</a:t>
            </a:r>
          </a:p>
          <a:p>
            <a:pPr lvl="1"/>
            <a:r>
              <a:rPr lang="en-US" sz="1800" b="0" i="0" dirty="0">
                <a:effectLst/>
                <a:latin typeface="source-serif-pro"/>
              </a:rPr>
              <a:t>Detect a named entity</a:t>
            </a:r>
          </a:p>
          <a:p>
            <a:pPr lvl="1"/>
            <a:r>
              <a:rPr lang="en-US" sz="1800" b="0" i="0" dirty="0">
                <a:effectLst/>
                <a:latin typeface="source-serif-pro"/>
              </a:rPr>
              <a:t>Categorize the entity</a:t>
            </a:r>
          </a:p>
          <a:p>
            <a:r>
              <a:rPr lang="en-US" sz="1800" b="0" i="0" dirty="0">
                <a:effectLst/>
                <a:latin typeface="Söhne"/>
              </a:rPr>
              <a:t>Example: "</a:t>
            </a:r>
            <a:r>
              <a:rPr lang="en-US" sz="1800" b="0" i="1" dirty="0">
                <a:effectLst/>
                <a:latin typeface="Söhne"/>
              </a:rPr>
              <a:t>Apple Inc. is planning to open a new store in New York by 2023</a:t>
            </a:r>
            <a:r>
              <a:rPr lang="en-US" sz="1800" b="0" i="0" dirty="0">
                <a:effectLst/>
                <a:latin typeface="Söhne"/>
              </a:rPr>
              <a:t>.”</a:t>
            </a:r>
          </a:p>
          <a:p>
            <a:pPr lvl="1"/>
            <a:r>
              <a:rPr lang="en-US" sz="1800" b="0" i="0" dirty="0">
                <a:effectLst/>
                <a:latin typeface="Söhne"/>
              </a:rPr>
              <a:t>"Apple Inc.”: </a:t>
            </a:r>
            <a:r>
              <a:rPr lang="en-US" sz="1800" b="1" i="0" dirty="0">
                <a:effectLst/>
                <a:latin typeface="Söhne"/>
              </a:rPr>
              <a:t>Organization</a:t>
            </a:r>
            <a:endParaRPr lang="en-US" sz="1800" b="0" i="0" dirty="0">
              <a:effectLst/>
              <a:latin typeface="Söhne"/>
            </a:endParaRPr>
          </a:p>
          <a:p>
            <a:pPr lvl="1"/>
            <a:r>
              <a:rPr lang="en-US" sz="1800" b="0" i="0" dirty="0">
                <a:effectLst/>
                <a:latin typeface="Söhne"/>
              </a:rPr>
              <a:t>"New York" : </a:t>
            </a:r>
            <a:r>
              <a:rPr lang="en-US" sz="1800" b="1" i="0" dirty="0">
                <a:effectLst/>
                <a:latin typeface="Söhne"/>
              </a:rPr>
              <a:t>Location</a:t>
            </a:r>
            <a:endParaRPr lang="en-US" sz="1800" b="0" i="0" dirty="0">
              <a:effectLst/>
              <a:latin typeface="Söhne"/>
            </a:endParaRPr>
          </a:p>
          <a:p>
            <a:pPr lvl="1"/>
            <a:r>
              <a:rPr lang="en-US" sz="1800" b="0" i="0" dirty="0">
                <a:effectLst/>
                <a:latin typeface="Söhne"/>
              </a:rPr>
              <a:t>"2023" : </a:t>
            </a:r>
            <a:r>
              <a:rPr lang="en-US" sz="1800" b="1" i="0" dirty="0">
                <a:effectLst/>
                <a:latin typeface="Söhne"/>
              </a:rPr>
              <a:t>Time</a:t>
            </a:r>
            <a:r>
              <a:rPr lang="en-US" sz="1800" b="0" i="0" dirty="0">
                <a:effectLst/>
                <a:latin typeface="Söhne"/>
              </a:rPr>
              <a:t> entity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Söhne"/>
            </a:endParaRPr>
          </a:p>
          <a:p>
            <a:endParaRPr lang="en-US" sz="1800" dirty="0"/>
          </a:p>
        </p:txBody>
      </p:sp>
      <p:pic>
        <p:nvPicPr>
          <p:cNvPr id="22" name="Picture 21" descr="Tall office building looking up">
            <a:extLst>
              <a:ext uri="{FF2B5EF4-FFF2-40B4-BE49-F238E27FC236}">
                <a16:creationId xmlns:a16="http://schemas.microsoft.com/office/drawing/2014/main" id="{E14D49E0-568D-7644-DEC9-D1297BC1F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5" r="17501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2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18B6-F476-7C29-5E53-3E2070585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Performance Evaluation 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09606FF4-9368-1200-53F2-4D329C9195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nalogue board showing flight information">
            <a:extLst>
              <a:ext uri="{FF2B5EF4-FFF2-40B4-BE49-F238E27FC236}">
                <a16:creationId xmlns:a16="http://schemas.microsoft.com/office/drawing/2014/main" id="{ABD20AE9-47A2-BFCE-9D41-69A95FB5A9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11" r="22673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04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8AAF8-80EF-28D9-71AB-AEA10B2A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43541"/>
                </a:solidFill>
                <a:latin typeface="Söhne"/>
              </a:rPr>
              <a:t>A</a:t>
            </a:r>
            <a:r>
              <a:rPr lang="en-US" b="0" i="0">
                <a:solidFill>
                  <a:srgbClr val="343541"/>
                </a:solidFill>
                <a:effectLst/>
                <a:latin typeface="Söhne"/>
              </a:rPr>
              <a:t>pplications of Text </a:t>
            </a:r>
            <a:r>
              <a:rPr lang="en-US">
                <a:solidFill>
                  <a:srgbClr val="343541"/>
                </a:solidFill>
                <a:latin typeface="Söhne"/>
              </a:rPr>
              <a:t>A</a:t>
            </a:r>
            <a:r>
              <a:rPr lang="en-US" b="0" i="0">
                <a:solidFill>
                  <a:srgbClr val="343541"/>
                </a:solidFill>
                <a:effectLst/>
                <a:latin typeface="Söhne"/>
              </a:rPr>
              <a:t>nalysis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7A6ED3D-0FDA-B368-B1C5-3103126EE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890650"/>
              </p:ext>
            </p:extLst>
          </p:nvPr>
        </p:nvGraphicFramePr>
        <p:xfrm>
          <a:off x="546538" y="1489293"/>
          <a:ext cx="11160553" cy="4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110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398AECB-10D8-5078-7E3A-935B0A90DB2A}"/>
              </a:ext>
            </a:extLst>
          </p:cNvPr>
          <p:cNvSpPr txBox="1"/>
          <p:nvPr/>
        </p:nvSpPr>
        <p:spPr>
          <a:xfrm>
            <a:off x="4534118" y="329184"/>
            <a:ext cx="7014754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Key Principles of Text Analysis </a:t>
            </a:r>
          </a:p>
        </p:txBody>
      </p:sp>
      <p:pic>
        <p:nvPicPr>
          <p:cNvPr id="5122" name="Picture 2" descr="Text as Data | Princeton University Press">
            <a:extLst>
              <a:ext uri="{FF2B5EF4-FFF2-40B4-BE49-F238E27FC236}">
                <a16:creationId xmlns:a16="http://schemas.microsoft.com/office/drawing/2014/main" id="{E7C23DA4-4741-1352-931D-66F4D4A82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r="290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B2E8DA-A366-FF22-E8E0-AA3AF25A7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66" y="2595649"/>
            <a:ext cx="7288939" cy="3497994"/>
          </a:xfrm>
        </p:spPr>
        <p:txBody>
          <a:bodyPr vert="horz" lIns="91440" tIns="45720" rIns="91440" bIns="45720" rtlCol="0">
            <a:noAutofit/>
          </a:bodyPr>
          <a:lstStyle/>
          <a:p>
            <a:pPr marL="342900"/>
            <a:r>
              <a:rPr lang="en-US" sz="2000" dirty="0">
                <a:latin typeface="Georgia" panose="02040502050405020303" pitchFamily="18" charset="0"/>
              </a:rPr>
              <a:t>Domain knowledge is essential for research design 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Combine data, algorithms, and substantive knowledge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Text analysis does not replace humans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it augments them.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Building, refining, and testing theories require iteration and cumulation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Text analysis methods distill generalization from language 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Reduce dimensionality: interpretation, overfitting,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The best method depends on the task. 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Pragmatic, task-specific approach: topic modeling better in newspapers/speeches than informal language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Validations are essential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depend on the theory and the task. </a:t>
            </a:r>
          </a:p>
        </p:txBody>
      </p:sp>
    </p:spTree>
    <p:extLst>
      <p:ext uri="{BB962C8B-B14F-4D97-AF65-F5344CB8AC3E}">
        <p14:creationId xmlns:p14="http://schemas.microsoft.com/office/powerpoint/2010/main" val="1000402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EAB51-AD10-EBFE-38AA-2DBD6ECC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 dirty="0"/>
              <a:t>Can I rely on Results from My Text Analysis?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407032-26C1-9F4E-BA9F-6A9FD2AE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9" y="1929384"/>
            <a:ext cx="11124567" cy="4251960"/>
          </a:xfrm>
        </p:spPr>
        <p:txBody>
          <a:bodyPr>
            <a:noAutofit/>
          </a:bodyPr>
          <a:lstStyle/>
          <a:p>
            <a:r>
              <a:rPr lang="en-US" sz="2200" dirty="0">
                <a:latin typeface="Georgia" panose="02040502050405020303" pitchFamily="18" charset="0"/>
              </a:rPr>
              <a:t>What is the purpose of my analysis? 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Sentiment analysis on product reviews vs medical diagnoses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How good is my model? 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Model accuracy, used algorithms,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How good is my data?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Errors, representativeness etc.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How much have I reviewed the process?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Human review is key for nuances and subtleties!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How much iterative process have results gone through?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Initial results, further analysis, adjust parameters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What performance evaluations have I used? </a:t>
            </a:r>
          </a:p>
          <a:p>
            <a:pPr lvl="1"/>
            <a:r>
              <a:rPr lang="en-US" sz="2200" dirty="0" err="1">
                <a:latin typeface="Georgia" panose="02040502050405020303" pitchFamily="18" charset="0"/>
              </a:rPr>
              <a:t>preText</a:t>
            </a:r>
            <a:r>
              <a:rPr lang="en-US" sz="2200" dirty="0">
                <a:latin typeface="Georgia" panose="02040502050405020303" pitchFamily="18" charset="0"/>
              </a:rPr>
              <a:t>   </a:t>
            </a:r>
          </a:p>
          <a:p>
            <a:endParaRPr lang="en-US" sz="2200" dirty="0">
              <a:latin typeface="Georgia" panose="02040502050405020303" pitchFamily="18" charset="0"/>
            </a:endParaRPr>
          </a:p>
          <a:p>
            <a:pPr lvl="1"/>
            <a:endParaRPr lang="en-US" sz="2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4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2CA92-B7EA-A533-2404-F0008E35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Georgia" panose="02040502050405020303" pitchFamily="18" charset="0"/>
              </a:rPr>
              <a:t>Challenges for Text Analysis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411DC4B-A122-6923-60BA-1B07E0547D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22854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3991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447EF-7CD8-A95A-F6A8-A4902CA9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 A Word: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Human Language is So Complex! </a:t>
            </a:r>
          </a:p>
        </p:txBody>
      </p:sp>
      <p:pic>
        <p:nvPicPr>
          <p:cNvPr id="1026" name="Picture 2" descr="May be an image of 1 person and text">
            <a:extLst>
              <a:ext uri="{FF2B5EF4-FFF2-40B4-BE49-F238E27FC236}">
                <a16:creationId xmlns:a16="http://schemas.microsoft.com/office/drawing/2014/main" id="{A655860C-F20F-FDF4-0C47-D179B9385D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25764" r="-1231" b="-3557"/>
          <a:stretch/>
        </p:blipFill>
        <p:spPr bwMode="auto">
          <a:xfrm>
            <a:off x="4889858" y="1384955"/>
            <a:ext cx="6780700" cy="408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80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69BED-BC32-9BC0-CEF0-95C893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 Packages for Text Analysis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FB3A45-92B3-DB2C-2E8F-CB36B0E88D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5320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820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CC4C7-6247-C0D3-3BF3-A91E035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016" y="324882"/>
            <a:ext cx="4692605" cy="12984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i="0" u="none" strike="noStrike">
                <a:effectLst/>
                <a:latin typeface="Georgia" panose="02040502050405020303" pitchFamily="18" charset="0"/>
              </a:rPr>
              <a:t>Intersection of Text Analysis with Other Fields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 analysis text mining venn diagram conversational ai pure speech technology ">
            <a:extLst>
              <a:ext uri="{FF2B5EF4-FFF2-40B4-BE49-F238E27FC236}">
                <a16:creationId xmlns:a16="http://schemas.microsoft.com/office/drawing/2014/main" id="{4163ACD4-9E80-7576-0D3C-387D57CF3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" b="-2"/>
          <a:stretch/>
        </p:blipFill>
        <p:spPr bwMode="auto">
          <a:xfrm>
            <a:off x="7261016" y="2484255"/>
            <a:ext cx="3800793" cy="32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53" name="TextBox 1036">
            <a:extLst>
              <a:ext uri="{FF2B5EF4-FFF2-40B4-BE49-F238E27FC236}">
                <a16:creationId xmlns:a16="http://schemas.microsoft.com/office/drawing/2014/main" id="{46E64631-3E34-F9F5-F576-D5B964DD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5427"/>
              </p:ext>
            </p:extLst>
          </p:nvPr>
        </p:nvGraphicFramePr>
        <p:xfrm>
          <a:off x="238378" y="0"/>
          <a:ext cx="7224305" cy="6471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13594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FD9F9A3-DA18-AA10-F0FA-2315C996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C0D7E-A9EF-D02B-0B86-F9D48DB5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 for your attention!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010DA-04A5-BC13-0A04-2E22A6647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Questions or comments? </a:t>
            </a:r>
          </a:p>
        </p:txBody>
      </p:sp>
    </p:spTree>
    <p:extLst>
      <p:ext uri="{BB962C8B-B14F-4D97-AF65-F5344CB8AC3E}">
        <p14:creationId xmlns:p14="http://schemas.microsoft.com/office/powerpoint/2010/main" val="2460959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39CD8-9A79-032E-749D-BB4EEB30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Why do We Need Text Analysis? </a:t>
            </a:r>
          </a:p>
        </p:txBody>
      </p:sp>
      <p:pic>
        <p:nvPicPr>
          <p:cNvPr id="4" name="Picture 3" descr="Abstract background of data">
            <a:extLst>
              <a:ext uri="{FF2B5EF4-FFF2-40B4-BE49-F238E27FC236}">
                <a16:creationId xmlns:a16="http://schemas.microsoft.com/office/drawing/2014/main" id="{80FFF638-206B-2E1B-79A7-388193244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8" r="26183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6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21EE3475-4E92-729F-A50B-A38A370D5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582749"/>
              </p:ext>
            </p:extLst>
          </p:nvPr>
        </p:nvGraphicFramePr>
        <p:xfrm>
          <a:off x="147195" y="1825625"/>
          <a:ext cx="6227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291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7B954-928E-C7BB-62C3-57619D3B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Natural Language Processing </a:t>
            </a:r>
          </a:p>
        </p:txBody>
      </p:sp>
      <p:pic>
        <p:nvPicPr>
          <p:cNvPr id="1032" name="Picture 8" descr="Introduction to Natural Language Processing (NLP) - CleverTap">
            <a:extLst>
              <a:ext uri="{FF2B5EF4-FFF2-40B4-BE49-F238E27FC236}">
                <a16:creationId xmlns:a16="http://schemas.microsoft.com/office/drawing/2014/main" id="{A9564517-3851-4E7B-3507-A3EA4EAF8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8"/>
          <a:stretch/>
        </p:blipFill>
        <p:spPr bwMode="auto">
          <a:xfrm>
            <a:off x="191543" y="2263862"/>
            <a:ext cx="4285102" cy="37964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The Ultimate Guide To Natural Language Processing (NLP), 40% OFF">
            <a:extLst>
              <a:ext uri="{FF2B5EF4-FFF2-40B4-BE49-F238E27FC236}">
                <a16:creationId xmlns:a16="http://schemas.microsoft.com/office/drawing/2014/main" id="{2DEC5CB9-2ADB-BB98-15B6-7A70BAAD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0549" y="2263862"/>
            <a:ext cx="3898307" cy="40727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LP-Day 1: The Magical Powers of Natural Language Processing | by Marvin  Lanhenke | Medium">
            <a:extLst>
              <a:ext uri="{FF2B5EF4-FFF2-40B4-BE49-F238E27FC236}">
                <a16:creationId xmlns:a16="http://schemas.microsoft.com/office/drawing/2014/main" id="{6E3DFC0F-F5B5-594C-3655-E205FAB1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0371" y="2361238"/>
            <a:ext cx="4130087" cy="36462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1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blue and yellow background&#10;&#10;Description automatically generated">
            <a:extLst>
              <a:ext uri="{FF2B5EF4-FFF2-40B4-BE49-F238E27FC236}">
                <a16:creationId xmlns:a16="http://schemas.microsoft.com/office/drawing/2014/main" id="{B30D5763-EFBD-1E6E-8B23-74646D47B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7328" b="254"/>
          <a:stretch/>
        </p:blipFill>
        <p:spPr>
          <a:xfrm>
            <a:off x="12377" y="1236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5DB560-CDE2-C837-F6AC-0D4E272C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NLP and Deep Learning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62BFF15-C68B-17E9-42D3-970F72A25F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597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EA9C7-9DB4-6D91-294C-781EDAE9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52" y="723898"/>
            <a:ext cx="6095463" cy="9572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400" b="1" dirty="0">
                <a:latin typeface="Georgia" panose="02040502050405020303" pitchFamily="18" charset="0"/>
              </a:rPr>
              <a:t>Transformer Architecture Revolutionized Language Processing  </a:t>
            </a:r>
          </a:p>
        </p:txBody>
      </p:sp>
      <p:pic>
        <p:nvPicPr>
          <p:cNvPr id="2050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2788A0FD-D028-A2FF-F56D-FCE95C56E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" r="-5" b="-5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89795-795D-5E9E-3F9D-B6482E1B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257249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382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92DF2-8CAD-59C1-B94C-87387D05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Text Analysis vs Natural Language Processing(NLP)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F562E-C118-FDA7-8C9D-5562DA515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357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32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29021</TotalTime>
  <Words>1844</Words>
  <Application>Microsoft Macintosh PowerPoint</Application>
  <PresentationFormat>Widescreen</PresentationFormat>
  <Paragraphs>350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9" baseType="lpstr">
      <vt:lpstr>-apple-system</vt:lpstr>
      <vt:lpstr>Aptos</vt:lpstr>
      <vt:lpstr>Arial</vt:lpstr>
      <vt:lpstr>Avenir Next LT Pro</vt:lpstr>
      <vt:lpstr>Bookman Old Style</vt:lpstr>
      <vt:lpstr>Calibri</vt:lpstr>
      <vt:lpstr>Calibri Light</vt:lpstr>
      <vt:lpstr>Century Gothic</vt:lpstr>
      <vt:lpstr>Elephant</vt:lpstr>
      <vt:lpstr>Georgia</vt:lpstr>
      <vt:lpstr>Google Sans</vt:lpstr>
      <vt:lpstr>Helvetica</vt:lpstr>
      <vt:lpstr>Noto Sans</vt:lpstr>
      <vt:lpstr>sohne</vt:lpstr>
      <vt:lpstr>Söhne</vt:lpstr>
      <vt:lpstr>source-serif-pro</vt:lpstr>
      <vt:lpstr>Wingdings</vt:lpstr>
      <vt:lpstr>Office Theme</vt:lpstr>
      <vt:lpstr>BrushVTI</vt:lpstr>
      <vt:lpstr>Couple of Points Before We Start </vt:lpstr>
      <vt:lpstr>Basics of Text Analysis and NLP</vt:lpstr>
      <vt:lpstr>What is Text Analysis?</vt:lpstr>
      <vt:lpstr>Intersection of Text Analysis with Other Fields</vt:lpstr>
      <vt:lpstr>Why do We Need Text Analysis? </vt:lpstr>
      <vt:lpstr>Natural Language Processing </vt:lpstr>
      <vt:lpstr>NLP and Deep Learning</vt:lpstr>
      <vt:lpstr>Transformer Architecture Revolutionized Language Processing  </vt:lpstr>
      <vt:lpstr>Text Analysis vs Natural Language Processing(NLP)</vt:lpstr>
      <vt:lpstr>Steps in Text Analysis</vt:lpstr>
      <vt:lpstr>Data Collection ​</vt:lpstr>
      <vt:lpstr>Data Preprocessing</vt:lpstr>
      <vt:lpstr>Punctuation Removal </vt:lpstr>
      <vt:lpstr>Number Removal</vt:lpstr>
      <vt:lpstr>Lowercasing</vt:lpstr>
      <vt:lpstr>Stemming/Lemmatization</vt:lpstr>
      <vt:lpstr>Stopword Removal</vt:lpstr>
      <vt:lpstr>Infrequent Word Removal</vt:lpstr>
      <vt:lpstr>N-grams Inclusion </vt:lpstr>
      <vt:lpstr>Seven Total Binary Preprocessing Decisions</vt:lpstr>
      <vt:lpstr>Text Vectorization: Putting Text into Structure Data</vt:lpstr>
      <vt:lpstr>Bag of  Words Model </vt:lpstr>
      <vt:lpstr>Create Document Feature Matrix(DFM)</vt:lpstr>
      <vt:lpstr>PowerPoint Presentation</vt:lpstr>
      <vt:lpstr>Document Term Matrix/Document Feature Matrix(DFM)</vt:lpstr>
      <vt:lpstr>Exploratory Data Analysis (EDA)</vt:lpstr>
      <vt:lpstr>Modeling/Analysis ​</vt:lpstr>
      <vt:lpstr>Modeling/Analysis Techniques  ​</vt:lpstr>
      <vt:lpstr>Sentiment Analysis</vt:lpstr>
      <vt:lpstr>Techniques in Sentiment Analysis </vt:lpstr>
      <vt:lpstr>Sentiment Analysis in SS and DH Research</vt:lpstr>
      <vt:lpstr>Named Entity Recognition (NER)</vt:lpstr>
      <vt:lpstr>Performance Evaluation </vt:lpstr>
      <vt:lpstr>Applications of Text Analysis</vt:lpstr>
      <vt:lpstr>PowerPoint Presentation</vt:lpstr>
      <vt:lpstr>Can I rely on Results from My Text Analysis? </vt:lpstr>
      <vt:lpstr>Challenges for Text Analysis </vt:lpstr>
      <vt:lpstr>In A Word: Human Language is So Complex! </vt:lpstr>
      <vt:lpstr>R Packages for Text Analysis </vt:lpstr>
      <vt:lpstr>Thank you for your attention!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Analysis 1</dc:title>
  <dc:creator>Namig Abbasov</dc:creator>
  <cp:lastModifiedBy>Namig Abbasov</cp:lastModifiedBy>
  <cp:revision>114</cp:revision>
  <dcterms:created xsi:type="dcterms:W3CDTF">2023-09-04T20:10:54Z</dcterms:created>
  <dcterms:modified xsi:type="dcterms:W3CDTF">2024-06-24T05:38:02Z</dcterms:modified>
</cp:coreProperties>
</file>